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2" r:id="rId1"/>
  </p:sldMasterIdLst>
  <p:notesMasterIdLst>
    <p:notesMasterId r:id="rId32"/>
  </p:notesMasterIdLst>
  <p:handoutMasterIdLst>
    <p:handoutMasterId r:id="rId33"/>
  </p:handoutMasterIdLst>
  <p:sldIdLst>
    <p:sldId id="668" r:id="rId2"/>
    <p:sldId id="1238" r:id="rId3"/>
    <p:sldId id="1237" r:id="rId4"/>
    <p:sldId id="1275" r:id="rId5"/>
    <p:sldId id="1227" r:id="rId6"/>
    <p:sldId id="1219" r:id="rId7"/>
    <p:sldId id="1209" r:id="rId8"/>
    <p:sldId id="1208" r:id="rId9"/>
    <p:sldId id="1281" r:id="rId10"/>
    <p:sldId id="1282" r:id="rId11"/>
    <p:sldId id="1285" r:id="rId12"/>
    <p:sldId id="1283" r:id="rId13"/>
    <p:sldId id="1284" r:id="rId14"/>
    <p:sldId id="1287" r:id="rId15"/>
    <p:sldId id="1280" r:id="rId16"/>
    <p:sldId id="1239" r:id="rId17"/>
    <p:sldId id="1255" r:id="rId18"/>
    <p:sldId id="1263" r:id="rId19"/>
    <p:sldId id="1252" r:id="rId20"/>
    <p:sldId id="1245" r:id="rId21"/>
    <p:sldId id="1276" r:id="rId22"/>
    <p:sldId id="1258" r:id="rId23"/>
    <p:sldId id="1277" r:id="rId24"/>
    <p:sldId id="1278" r:id="rId25"/>
    <p:sldId id="1286" r:id="rId26"/>
    <p:sldId id="1279" r:id="rId27"/>
    <p:sldId id="1256" r:id="rId28"/>
    <p:sldId id="1248" r:id="rId29"/>
    <p:sldId id="1288" r:id="rId30"/>
    <p:sldId id="1250" r:id="rId31"/>
  </p:sldIdLst>
  <p:sldSz cx="9906000" cy="6858000" type="A4"/>
  <p:notesSz cx="7099300" cy="10234613"/>
  <p:defaultTextStyle>
    <a:defPPr>
      <a:defRPr lang="ja-JP"/>
    </a:defPPr>
    <a:lvl1pPr algn="l" rtl="0" eaLnBrk="0" fontAlgn="base" hangingPunct="0">
      <a:spcBef>
        <a:spcPct val="0"/>
      </a:spcBef>
      <a:spcAft>
        <a:spcPct val="0"/>
      </a:spcAft>
      <a:defRPr kumimoji="1" sz="1200" kern="1200">
        <a:solidFill>
          <a:schemeClr val="tx1"/>
        </a:solidFill>
        <a:latin typeface="Arial" pitchFamily="34" charset="0"/>
        <a:ea typeface="ＭＳ Ｐゴシック" pitchFamily="50" charset="-128"/>
        <a:cs typeface="+mn-cs"/>
      </a:defRPr>
    </a:lvl1pPr>
    <a:lvl2pPr marL="457200" algn="l" rtl="0" eaLnBrk="0" fontAlgn="base" hangingPunct="0">
      <a:spcBef>
        <a:spcPct val="0"/>
      </a:spcBef>
      <a:spcAft>
        <a:spcPct val="0"/>
      </a:spcAft>
      <a:defRPr kumimoji="1" sz="1200" kern="1200">
        <a:solidFill>
          <a:schemeClr val="tx1"/>
        </a:solidFill>
        <a:latin typeface="Arial" pitchFamily="34" charset="0"/>
        <a:ea typeface="ＭＳ Ｐゴシック" pitchFamily="50" charset="-128"/>
        <a:cs typeface="+mn-cs"/>
      </a:defRPr>
    </a:lvl2pPr>
    <a:lvl3pPr marL="914400" algn="l" rtl="0" eaLnBrk="0" fontAlgn="base" hangingPunct="0">
      <a:spcBef>
        <a:spcPct val="0"/>
      </a:spcBef>
      <a:spcAft>
        <a:spcPct val="0"/>
      </a:spcAft>
      <a:defRPr kumimoji="1" sz="1200" kern="1200">
        <a:solidFill>
          <a:schemeClr val="tx1"/>
        </a:solidFill>
        <a:latin typeface="Arial" pitchFamily="34" charset="0"/>
        <a:ea typeface="ＭＳ Ｐゴシック" pitchFamily="50" charset="-128"/>
        <a:cs typeface="+mn-cs"/>
      </a:defRPr>
    </a:lvl3pPr>
    <a:lvl4pPr marL="1371600" algn="l" rtl="0" eaLnBrk="0" fontAlgn="base" hangingPunct="0">
      <a:spcBef>
        <a:spcPct val="0"/>
      </a:spcBef>
      <a:spcAft>
        <a:spcPct val="0"/>
      </a:spcAft>
      <a:defRPr kumimoji="1" sz="1200" kern="1200">
        <a:solidFill>
          <a:schemeClr val="tx1"/>
        </a:solidFill>
        <a:latin typeface="Arial" pitchFamily="34" charset="0"/>
        <a:ea typeface="ＭＳ Ｐゴシック" pitchFamily="50" charset="-128"/>
        <a:cs typeface="+mn-cs"/>
      </a:defRPr>
    </a:lvl4pPr>
    <a:lvl5pPr marL="1828800" algn="l" rtl="0" eaLnBrk="0" fontAlgn="base" hangingPunct="0">
      <a:spcBef>
        <a:spcPct val="0"/>
      </a:spcBef>
      <a:spcAft>
        <a:spcPct val="0"/>
      </a:spcAft>
      <a:defRPr kumimoji="1" sz="1200"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523">
          <p15:clr>
            <a:srgbClr val="A4A3A4"/>
          </p15:clr>
        </p15:guide>
        <p15:guide id="2" orient="horz" pos="1071">
          <p15:clr>
            <a:srgbClr val="A4A3A4"/>
          </p15:clr>
        </p15:guide>
        <p15:guide id="3" orient="horz" pos="3249">
          <p15:clr>
            <a:srgbClr val="A4A3A4"/>
          </p15:clr>
        </p15:guide>
        <p15:guide id="4" orient="horz" pos="3838">
          <p15:clr>
            <a:srgbClr val="A4A3A4"/>
          </p15:clr>
        </p15:guide>
        <p15:guide id="5" orient="horz" pos="3997">
          <p15:clr>
            <a:srgbClr val="A4A3A4"/>
          </p15:clr>
        </p15:guide>
        <p15:guide id="6" orient="horz" pos="958">
          <p15:clr>
            <a:srgbClr val="A4A3A4"/>
          </p15:clr>
        </p15:guide>
        <p15:guide id="7" orient="horz" pos="867">
          <p15:clr>
            <a:srgbClr val="A4A3A4"/>
          </p15:clr>
        </p15:guide>
        <p15:guide id="8" orient="horz" pos="3801">
          <p15:clr>
            <a:srgbClr val="A4A3A4"/>
          </p15:clr>
        </p15:guide>
        <p15:guide id="9" pos="1442">
          <p15:clr>
            <a:srgbClr val="A4A3A4"/>
          </p15:clr>
        </p15:guide>
        <p15:guide id="10" pos="3347">
          <p15:clr>
            <a:srgbClr val="A4A3A4"/>
          </p15:clr>
        </p15:guide>
        <p15:guide id="11" pos="4481">
          <p15:clr>
            <a:srgbClr val="A4A3A4"/>
          </p15:clr>
        </p15:guide>
        <p15:guide id="12" pos="5184">
          <p15:clr>
            <a:srgbClr val="A4A3A4"/>
          </p15:clr>
        </p15:guide>
        <p15:guide id="13" pos="3460">
          <p15:clr>
            <a:srgbClr val="A4A3A4"/>
          </p15:clr>
        </p15:guide>
        <p15:guide id="14" pos="1124">
          <p15:clr>
            <a:srgbClr val="A4A3A4"/>
          </p15:clr>
        </p15:guide>
        <p15:guide id="15" pos="5025">
          <p15:clr>
            <a:srgbClr val="A4A3A4"/>
          </p15:clr>
        </p15:guide>
        <p15:guide id="16" pos="1759">
          <p15:clr>
            <a:srgbClr val="A4A3A4"/>
          </p15:clr>
        </p15:guide>
      </p15:sldGuideLst>
    </p:ext>
    <p:ext uri="{2D200454-40CA-4A62-9FC3-DE9A4176ACB9}">
      <p15:notesGuideLst xmlns:p15="http://schemas.microsoft.com/office/powerpoint/2012/main">
        <p15:guide id="1" orient="horz" pos="3142" userDrawn="1">
          <p15:clr>
            <a:srgbClr val="A4A3A4"/>
          </p15:clr>
        </p15:guide>
        <p15:guide id="2" pos="2166" userDrawn="1">
          <p15:clr>
            <a:srgbClr val="A4A3A4"/>
          </p15:clr>
        </p15:guide>
        <p15:guide id="3" orient="horz" pos="3134" userDrawn="1">
          <p15:clr>
            <a:srgbClr val="A4A3A4"/>
          </p15:clr>
        </p15:guide>
        <p15:guide id="4" pos="2142" userDrawn="1">
          <p15:clr>
            <a:srgbClr val="A4A3A4"/>
          </p15:clr>
        </p15:guide>
        <p15:guide id="5" orient="horz" pos="3135" userDrawn="1">
          <p15:clr>
            <a:srgbClr val="A4A3A4"/>
          </p15:clr>
        </p15:guide>
        <p15:guide id="6" orient="horz" pos="3127" userDrawn="1">
          <p15:clr>
            <a:srgbClr val="A4A3A4"/>
          </p15:clr>
        </p15:guide>
        <p15:guide id="7" pos="2165" userDrawn="1">
          <p15:clr>
            <a:srgbClr val="A4A3A4"/>
          </p15:clr>
        </p15:guide>
        <p15:guide id="8" pos="2141" userDrawn="1">
          <p15:clr>
            <a:srgbClr val="A4A3A4"/>
          </p15:clr>
        </p15:guide>
        <p15:guide id="9" orient="horz" pos="3128" userDrawn="1">
          <p15:clr>
            <a:srgbClr val="A4A3A4"/>
          </p15:clr>
        </p15:guide>
        <p15:guide id="10" orient="horz" pos="3239">
          <p15:clr>
            <a:srgbClr val="A4A3A4"/>
          </p15:clr>
        </p15:guide>
        <p15:guide id="11" orient="horz" pos="3230">
          <p15:clr>
            <a:srgbClr val="A4A3A4"/>
          </p15:clr>
        </p15:guide>
        <p15:guide id="12" orient="horz" pos="3231">
          <p15:clr>
            <a:srgbClr val="A4A3A4"/>
          </p15:clr>
        </p15:guide>
        <p15:guide id="13" orient="horz" pos="3224">
          <p15:clr>
            <a:srgbClr val="A4A3A4"/>
          </p15:clr>
        </p15:guide>
        <p15:guide id="14" pos="2262">
          <p15:clr>
            <a:srgbClr val="A4A3A4"/>
          </p15:clr>
        </p15:guide>
        <p15:guide id="15" pos="2237">
          <p15:clr>
            <a:srgbClr val="A4A3A4"/>
          </p15:clr>
        </p15:guide>
        <p15:guide id="16" pos="2261">
          <p15:clr>
            <a:srgbClr val="A4A3A4"/>
          </p15:clr>
        </p15:guide>
        <p15:guide id="17" orient="horz" pos="3047">
          <p15:clr>
            <a:srgbClr val="A4A3A4"/>
          </p15:clr>
        </p15:guide>
        <p15:guide id="18" orient="horz" pos="3040">
          <p15:clr>
            <a:srgbClr val="A4A3A4"/>
          </p15:clr>
        </p15:guide>
        <p15:guide id="19" orient="horz" pos="3041">
          <p15:clr>
            <a:srgbClr val="A4A3A4"/>
          </p15:clr>
        </p15:guide>
        <p15:guide id="20" orient="horz" pos="3033">
          <p15:clr>
            <a:srgbClr val="A4A3A4"/>
          </p15:clr>
        </p15:guide>
        <p15:guide id="21" orient="horz" pos="3034">
          <p15:clr>
            <a:srgbClr val="A4A3A4"/>
          </p15:clr>
        </p15:guide>
        <p15:guide id="22" orient="horz" pos="3133">
          <p15:clr>
            <a:srgbClr val="A4A3A4"/>
          </p15:clr>
        </p15:guide>
        <p15:guide id="23" pos="2074">
          <p15:clr>
            <a:srgbClr val="A4A3A4"/>
          </p15:clr>
        </p15:guide>
        <p15:guide id="24" pos="2051">
          <p15:clr>
            <a:srgbClr val="A4A3A4"/>
          </p15:clr>
        </p15:guide>
        <p15:guide id="25" pos="2073">
          <p15:clr>
            <a:srgbClr val="A4A3A4"/>
          </p15:clr>
        </p15:guide>
        <p15:guide id="26" pos="2050">
          <p15:clr>
            <a:srgbClr val="A4A3A4"/>
          </p15:clr>
        </p15:guide>
        <p15:guide id="27" orient="horz" pos="3232">
          <p15:clr>
            <a:srgbClr val="A4A3A4"/>
          </p15:clr>
        </p15:guide>
        <p15:guide id="28" orient="horz" pos="3225">
          <p15:clr>
            <a:srgbClr val="A4A3A4"/>
          </p15:clr>
        </p15:guide>
        <p15:guide id="29" orient="horz" pos="3339">
          <p15:clr>
            <a:srgbClr val="A4A3A4"/>
          </p15:clr>
        </p15:guide>
        <p15:guide id="30" orient="horz" pos="3330">
          <p15:clr>
            <a:srgbClr val="A4A3A4"/>
          </p15:clr>
        </p15:guide>
        <p15:guide id="31" orient="horz" pos="3331">
          <p15:clr>
            <a:srgbClr val="A4A3A4"/>
          </p15:clr>
        </p15:guide>
        <p15:guide id="32" orient="horz" pos="3324">
          <p15:clr>
            <a:srgbClr val="A4A3A4"/>
          </p15:clr>
        </p15:guide>
        <p15:guide id="33" pos="2236">
          <p15:clr>
            <a:srgbClr val="A4A3A4"/>
          </p15:clr>
        </p15:guide>
        <p15:guide id="34" pos="2362">
          <p15:clr>
            <a:srgbClr val="A4A3A4"/>
          </p15:clr>
        </p15:guide>
        <p15:guide id="35" pos="2336">
          <p15:clr>
            <a:srgbClr val="A4A3A4"/>
          </p15:clr>
        </p15:guide>
        <p15:guide id="36" pos="23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C8C93"/>
    <a:srgbClr val="FF9900"/>
    <a:srgbClr val="00CC99"/>
    <a:srgbClr val="15EB94"/>
    <a:srgbClr val="17E9D5"/>
    <a:srgbClr val="11EFCA"/>
    <a:srgbClr val="00FFCC"/>
    <a:srgbClr val="66FFCC"/>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F13419-BA57-4FF0-B8F5-4BB6B74A047B}" v="1749" dt="2022-08-05T07:51:27.49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5896" autoAdjust="0"/>
  </p:normalViewPr>
  <p:slideViewPr>
    <p:cSldViewPr snapToObjects="1">
      <p:cViewPr varScale="1">
        <p:scale>
          <a:sx n="130" d="100"/>
          <a:sy n="130" d="100"/>
        </p:scale>
        <p:origin x="984" y="120"/>
      </p:cViewPr>
      <p:guideLst>
        <p:guide orient="horz" pos="2523"/>
        <p:guide orient="horz" pos="1071"/>
        <p:guide orient="horz" pos="3249"/>
        <p:guide orient="horz" pos="3838"/>
        <p:guide orient="horz" pos="3997"/>
        <p:guide orient="horz" pos="958"/>
        <p:guide orient="horz" pos="867"/>
        <p:guide orient="horz" pos="3801"/>
        <p:guide pos="1442"/>
        <p:guide pos="3347"/>
        <p:guide pos="4481"/>
        <p:guide pos="5184"/>
        <p:guide pos="3460"/>
        <p:guide pos="1124"/>
        <p:guide pos="5025"/>
        <p:guide pos="1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040" y="-84"/>
      </p:cViewPr>
      <p:guideLst>
        <p:guide orient="horz" pos="3142"/>
        <p:guide pos="2166"/>
        <p:guide orient="horz" pos="3134"/>
        <p:guide pos="2142"/>
        <p:guide orient="horz" pos="3135"/>
        <p:guide orient="horz" pos="3127"/>
        <p:guide pos="2165"/>
        <p:guide pos="2141"/>
        <p:guide orient="horz" pos="3128"/>
        <p:guide orient="horz" pos="3239"/>
        <p:guide orient="horz" pos="3230"/>
        <p:guide orient="horz" pos="3231"/>
        <p:guide orient="horz" pos="3224"/>
        <p:guide pos="2262"/>
        <p:guide pos="2237"/>
        <p:guide pos="2261"/>
        <p:guide orient="horz" pos="3047"/>
        <p:guide orient="horz" pos="3040"/>
        <p:guide orient="horz" pos="3041"/>
        <p:guide orient="horz" pos="3033"/>
        <p:guide orient="horz" pos="3034"/>
        <p:guide orient="horz" pos="3133"/>
        <p:guide pos="2074"/>
        <p:guide pos="2051"/>
        <p:guide pos="2073"/>
        <p:guide pos="2050"/>
        <p:guide orient="horz" pos="3232"/>
        <p:guide orient="horz" pos="3225"/>
        <p:guide orient="horz" pos="3339"/>
        <p:guide orient="horz" pos="3330"/>
        <p:guide orient="horz" pos="3331"/>
        <p:guide orient="horz" pos="3324"/>
        <p:guide pos="2236"/>
        <p:guide pos="2362"/>
        <p:guide pos="2336"/>
        <p:guide pos="236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塩谷 晃弘 / Akihiro Shiotani" userId="50aef054-9327-40af-9729-b525352b79f1" providerId="ADAL" clId="{A52BBFC4-1330-4627-B39B-AC2A2FE11807}"/>
    <pc:docChg chg="undo redo custSel addSld delSld modSld sldOrd">
      <pc:chgData name="塩谷 晃弘 / Akihiro Shiotani" userId="50aef054-9327-40af-9729-b525352b79f1" providerId="ADAL" clId="{A52BBFC4-1330-4627-B39B-AC2A2FE11807}" dt="2022-07-21T04:26:49.470" v="8215" actId="1037"/>
      <pc:docMkLst>
        <pc:docMk/>
      </pc:docMkLst>
      <pc:sldChg chg="addSp delSp modSp mod">
        <pc:chgData name="塩谷 晃弘 / Akihiro Shiotani" userId="50aef054-9327-40af-9729-b525352b79f1" providerId="ADAL" clId="{A52BBFC4-1330-4627-B39B-AC2A2FE11807}" dt="2022-07-20T22:42:10.758" v="5581" actId="2162"/>
        <pc:sldMkLst>
          <pc:docMk/>
          <pc:sldMk cId="2211404028" sldId="1200"/>
        </pc:sldMkLst>
        <pc:graphicFrameChg chg="add del mod">
          <ac:chgData name="塩谷 晃弘 / Akihiro Shiotani" userId="50aef054-9327-40af-9729-b525352b79f1" providerId="ADAL" clId="{A52BBFC4-1330-4627-B39B-AC2A2FE11807}" dt="2022-07-19T23:50:07.433" v="86"/>
          <ac:graphicFrameMkLst>
            <pc:docMk/>
            <pc:sldMk cId="2211404028" sldId="1200"/>
            <ac:graphicFrameMk id="2" creationId="{58316B5B-E4F0-47EB-CED6-DD8C93CEDB86}"/>
          </ac:graphicFrameMkLst>
        </pc:graphicFrameChg>
        <pc:graphicFrameChg chg="mod modGraphic">
          <ac:chgData name="塩谷 晃弘 / Akihiro Shiotani" userId="50aef054-9327-40af-9729-b525352b79f1" providerId="ADAL" clId="{A52BBFC4-1330-4627-B39B-AC2A2FE11807}" dt="2022-07-20T22:42:10.758" v="5581" actId="2162"/>
          <ac:graphicFrameMkLst>
            <pc:docMk/>
            <pc:sldMk cId="2211404028" sldId="1200"/>
            <ac:graphicFrameMk id="9" creationId="{00000000-0000-0000-0000-000000000000}"/>
          </ac:graphicFrameMkLst>
        </pc:graphicFrameChg>
        <pc:cxnChg chg="mod">
          <ac:chgData name="塩谷 晃弘 / Akihiro Shiotani" userId="50aef054-9327-40af-9729-b525352b79f1" providerId="ADAL" clId="{A52BBFC4-1330-4627-B39B-AC2A2FE11807}" dt="2022-07-19T23:49:12.215" v="82" actId="1076"/>
          <ac:cxnSpMkLst>
            <pc:docMk/>
            <pc:sldMk cId="2211404028" sldId="1200"/>
            <ac:cxnSpMk id="31" creationId="{E3CA2758-E4D4-1CA8-2B97-509E81FA1E50}"/>
          </ac:cxnSpMkLst>
        </pc:cxnChg>
        <pc:cxnChg chg="add del">
          <ac:chgData name="塩谷 晃弘 / Akihiro Shiotani" userId="50aef054-9327-40af-9729-b525352b79f1" providerId="ADAL" clId="{A52BBFC4-1330-4627-B39B-AC2A2FE11807}" dt="2022-07-19T23:49:04.871" v="81" actId="478"/>
          <ac:cxnSpMkLst>
            <pc:docMk/>
            <pc:sldMk cId="2211404028" sldId="1200"/>
            <ac:cxnSpMk id="32" creationId="{D1512335-3867-5A41-70F6-A8FF0691F42B}"/>
          </ac:cxnSpMkLst>
        </pc:cxnChg>
      </pc:sldChg>
      <pc:sldChg chg="addSp delSp modSp mod">
        <pc:chgData name="塩谷 晃弘 / Akihiro Shiotani" userId="50aef054-9327-40af-9729-b525352b79f1" providerId="ADAL" clId="{A52BBFC4-1330-4627-B39B-AC2A2FE11807}" dt="2022-07-20T09:13:11.363" v="2533" actId="20577"/>
        <pc:sldMkLst>
          <pc:docMk/>
          <pc:sldMk cId="2840895415" sldId="1205"/>
        </pc:sldMkLst>
        <pc:spChg chg="mod">
          <ac:chgData name="塩谷 晃弘 / Akihiro Shiotani" userId="50aef054-9327-40af-9729-b525352b79f1" providerId="ADAL" clId="{A52BBFC4-1330-4627-B39B-AC2A2FE11807}" dt="2022-07-20T09:13:11.363" v="2533" actId="20577"/>
          <ac:spMkLst>
            <pc:docMk/>
            <pc:sldMk cId="2840895415" sldId="1205"/>
            <ac:spMk id="21" creationId="{9B10A6AC-F325-FD64-98E4-A75534B86639}"/>
          </ac:spMkLst>
        </pc:spChg>
        <pc:spChg chg="mod">
          <ac:chgData name="塩谷 晃弘 / Akihiro Shiotani" userId="50aef054-9327-40af-9729-b525352b79f1" providerId="ADAL" clId="{A52BBFC4-1330-4627-B39B-AC2A2FE11807}" dt="2022-07-20T09:11:09.527" v="2149"/>
          <ac:spMkLst>
            <pc:docMk/>
            <pc:sldMk cId="2840895415" sldId="1205"/>
            <ac:spMk id="24" creationId="{7F317AB6-46AB-A397-3BD8-05AEB237B513}"/>
          </ac:spMkLst>
        </pc:spChg>
        <pc:spChg chg="mod">
          <ac:chgData name="塩谷 晃弘 / Akihiro Shiotani" userId="50aef054-9327-40af-9729-b525352b79f1" providerId="ADAL" clId="{A52BBFC4-1330-4627-B39B-AC2A2FE11807}" dt="2022-07-20T09:12:23.286" v="2483" actId="20577"/>
          <ac:spMkLst>
            <pc:docMk/>
            <pc:sldMk cId="2840895415" sldId="1205"/>
            <ac:spMk id="25" creationId="{8F846E78-FD6E-F886-0380-E0D7A63CD1AF}"/>
          </ac:spMkLst>
        </pc:spChg>
        <pc:spChg chg="add mod">
          <ac:chgData name="塩谷 晃弘 / Akihiro Shiotani" userId="50aef054-9327-40af-9729-b525352b79f1" providerId="ADAL" clId="{A52BBFC4-1330-4627-B39B-AC2A2FE11807}" dt="2022-07-20T09:11:59.126" v="2407" actId="1036"/>
          <ac:spMkLst>
            <pc:docMk/>
            <pc:sldMk cId="2840895415" sldId="1205"/>
            <ac:spMk id="27" creationId="{97FB2EEC-8DAE-6CF9-E0C2-BC90F665968C}"/>
          </ac:spMkLst>
        </pc:spChg>
        <pc:spChg chg="del">
          <ac:chgData name="塩谷 晃弘 / Akihiro Shiotani" userId="50aef054-9327-40af-9729-b525352b79f1" providerId="ADAL" clId="{A52BBFC4-1330-4627-B39B-AC2A2FE11807}" dt="2022-07-20T09:11:09.280" v="2148" actId="478"/>
          <ac:spMkLst>
            <pc:docMk/>
            <pc:sldMk cId="2840895415" sldId="1205"/>
            <ac:spMk id="84" creationId="{73ECAFBB-1381-E2AF-A690-A152979B39DC}"/>
          </ac:spMkLst>
        </pc:spChg>
        <pc:spChg chg="mod">
          <ac:chgData name="塩谷 晃弘 / Akihiro Shiotani" userId="50aef054-9327-40af-9729-b525352b79f1" providerId="ADAL" clId="{A52BBFC4-1330-4627-B39B-AC2A2FE11807}" dt="2022-07-20T09:12:19.963" v="2472" actId="20577"/>
          <ac:spMkLst>
            <pc:docMk/>
            <pc:sldMk cId="2840895415" sldId="1205"/>
            <ac:spMk id="85" creationId="{4577C261-EB6D-13A0-88A2-C6A12740C911}"/>
          </ac:spMkLst>
        </pc:spChg>
        <pc:grpChg chg="add mod">
          <ac:chgData name="塩谷 晃弘 / Akihiro Shiotani" userId="50aef054-9327-40af-9729-b525352b79f1" providerId="ADAL" clId="{A52BBFC4-1330-4627-B39B-AC2A2FE11807}" dt="2022-07-20T09:11:59.126" v="2407" actId="1036"/>
          <ac:grpSpMkLst>
            <pc:docMk/>
            <pc:sldMk cId="2840895415" sldId="1205"/>
            <ac:grpSpMk id="22" creationId="{B454BE96-A423-AC94-5816-2B9F3C2A818E}"/>
          </ac:grpSpMkLst>
        </pc:grpChg>
        <pc:grpChg chg="mod">
          <ac:chgData name="塩谷 晃弘 / Akihiro Shiotani" userId="50aef054-9327-40af-9729-b525352b79f1" providerId="ADAL" clId="{A52BBFC4-1330-4627-B39B-AC2A2FE11807}" dt="2022-07-20T09:11:09.527" v="2149"/>
          <ac:grpSpMkLst>
            <pc:docMk/>
            <pc:sldMk cId="2840895415" sldId="1205"/>
            <ac:grpSpMk id="23" creationId="{E093C1F3-455E-9811-E76A-A5B7840E859F}"/>
          </ac:grpSpMkLst>
        </pc:grpChg>
        <pc:grpChg chg="del">
          <ac:chgData name="塩谷 晃弘 / Akihiro Shiotani" userId="50aef054-9327-40af-9729-b525352b79f1" providerId="ADAL" clId="{A52BBFC4-1330-4627-B39B-AC2A2FE11807}" dt="2022-07-20T09:11:09.280" v="2148" actId="478"/>
          <ac:grpSpMkLst>
            <pc:docMk/>
            <pc:sldMk cId="2840895415" sldId="1205"/>
            <ac:grpSpMk id="79" creationId="{38369BF7-0FDC-0045-CDC8-C7B6824E2E43}"/>
          </ac:grpSpMkLst>
        </pc:grpChg>
        <pc:cxnChg chg="mod">
          <ac:chgData name="塩谷 晃弘 / Akihiro Shiotani" userId="50aef054-9327-40af-9729-b525352b79f1" providerId="ADAL" clId="{A52BBFC4-1330-4627-B39B-AC2A2FE11807}" dt="2022-07-20T09:11:09.527" v="2149"/>
          <ac:cxnSpMkLst>
            <pc:docMk/>
            <pc:sldMk cId="2840895415" sldId="1205"/>
            <ac:cxnSpMk id="26" creationId="{E2475FB5-6780-2721-B64B-135B459BAABA}"/>
          </ac:cxnSpMkLst>
        </pc:cxnChg>
      </pc:sldChg>
      <pc:sldChg chg="addSp delSp modSp mod">
        <pc:chgData name="塩谷 晃弘 / Akihiro Shiotani" userId="50aef054-9327-40af-9729-b525352b79f1" providerId="ADAL" clId="{A52BBFC4-1330-4627-B39B-AC2A2FE11807}" dt="2022-07-21T02:48:12.031" v="7048" actId="20577"/>
        <pc:sldMkLst>
          <pc:docMk/>
          <pc:sldMk cId="309474753" sldId="1225"/>
        </pc:sldMkLst>
        <pc:spChg chg="mod">
          <ac:chgData name="塩谷 晃弘 / Akihiro Shiotani" userId="50aef054-9327-40af-9729-b525352b79f1" providerId="ADAL" clId="{A52BBFC4-1330-4627-B39B-AC2A2FE11807}" dt="2022-07-20T22:21:06.064" v="4009" actId="20577"/>
          <ac:spMkLst>
            <pc:docMk/>
            <pc:sldMk cId="309474753" sldId="1225"/>
            <ac:spMk id="5" creationId="{B220F639-A7D1-AD63-E857-00D559E82108}"/>
          </ac:spMkLst>
        </pc:spChg>
        <pc:spChg chg="add mod">
          <ac:chgData name="塩谷 晃弘 / Akihiro Shiotani" userId="50aef054-9327-40af-9729-b525352b79f1" providerId="ADAL" clId="{A52BBFC4-1330-4627-B39B-AC2A2FE11807}" dt="2022-07-21T02:48:12.031" v="7048" actId="20577"/>
          <ac:spMkLst>
            <pc:docMk/>
            <pc:sldMk cId="309474753" sldId="1225"/>
            <ac:spMk id="15" creationId="{84094209-3524-EDDE-CD70-222CFA660789}"/>
          </ac:spMkLst>
        </pc:spChg>
        <pc:spChg chg="mod">
          <ac:chgData name="塩谷 晃弘 / Akihiro Shiotani" userId="50aef054-9327-40af-9729-b525352b79f1" providerId="ADAL" clId="{A52BBFC4-1330-4627-B39B-AC2A2FE11807}" dt="2022-07-20T22:57:33.881" v="5780" actId="20577"/>
          <ac:spMkLst>
            <pc:docMk/>
            <pc:sldMk cId="309474753" sldId="1225"/>
            <ac:spMk id="38" creationId="{33E904E5-71F9-296D-56EC-2BD9CE4FFC75}"/>
          </ac:spMkLst>
        </pc:spChg>
        <pc:spChg chg="del">
          <ac:chgData name="塩谷 晃弘 / Akihiro Shiotani" userId="50aef054-9327-40af-9729-b525352b79f1" providerId="ADAL" clId="{A52BBFC4-1330-4627-B39B-AC2A2FE11807}" dt="2022-07-20T22:13:05.821" v="3209" actId="478"/>
          <ac:spMkLst>
            <pc:docMk/>
            <pc:sldMk cId="309474753" sldId="1225"/>
            <ac:spMk id="45" creationId="{1F78DAA2-5163-9B89-38FE-877CCD6848BC}"/>
          </ac:spMkLst>
        </pc:spChg>
        <pc:grpChg chg="mod">
          <ac:chgData name="塩谷 晃弘 / Akihiro Shiotani" userId="50aef054-9327-40af-9729-b525352b79f1" providerId="ADAL" clId="{A52BBFC4-1330-4627-B39B-AC2A2FE11807}" dt="2022-07-20T22:57:40.311" v="5786" actId="1036"/>
          <ac:grpSpMkLst>
            <pc:docMk/>
            <pc:sldMk cId="309474753" sldId="1225"/>
            <ac:grpSpMk id="40" creationId="{A4347873-0936-0B8F-1877-21B3B98FB62B}"/>
          </ac:grpSpMkLst>
        </pc:grpChg>
      </pc:sldChg>
      <pc:sldChg chg="modSp mod">
        <pc:chgData name="塩谷 晃弘 / Akihiro Shiotani" userId="50aef054-9327-40af-9729-b525352b79f1" providerId="ADAL" clId="{A52BBFC4-1330-4627-B39B-AC2A2FE11807}" dt="2022-07-19T23:44:45.243" v="1" actId="20577"/>
        <pc:sldMkLst>
          <pc:docMk/>
          <pc:sldMk cId="3066842340" sldId="1238"/>
        </pc:sldMkLst>
        <pc:spChg chg="mod">
          <ac:chgData name="塩谷 晃弘 / Akihiro Shiotani" userId="50aef054-9327-40af-9729-b525352b79f1" providerId="ADAL" clId="{A52BBFC4-1330-4627-B39B-AC2A2FE11807}" dt="2022-07-19T23:44:45.243" v="1" actId="20577"/>
          <ac:spMkLst>
            <pc:docMk/>
            <pc:sldMk cId="3066842340" sldId="1238"/>
            <ac:spMk id="4" creationId="{4734FC7C-1A0B-E457-2F62-2B3C9DB329C7}"/>
          </ac:spMkLst>
        </pc:spChg>
      </pc:sldChg>
      <pc:sldChg chg="del">
        <pc:chgData name="塩谷 晃弘 / Akihiro Shiotani" userId="50aef054-9327-40af-9729-b525352b79f1" providerId="ADAL" clId="{A52BBFC4-1330-4627-B39B-AC2A2FE11807}" dt="2022-07-20T09:08:44.064" v="1876" actId="47"/>
        <pc:sldMkLst>
          <pc:docMk/>
          <pc:sldMk cId="857970559" sldId="1246"/>
        </pc:sldMkLst>
      </pc:sldChg>
      <pc:sldChg chg="addSp modSp mod">
        <pc:chgData name="塩谷 晃弘 / Akihiro Shiotani" userId="50aef054-9327-40af-9729-b525352b79f1" providerId="ADAL" clId="{A52BBFC4-1330-4627-B39B-AC2A2FE11807}" dt="2022-07-21T02:56:45.075" v="7535" actId="1035"/>
        <pc:sldMkLst>
          <pc:docMk/>
          <pc:sldMk cId="3789877576" sldId="1248"/>
        </pc:sldMkLst>
        <pc:spChg chg="mod">
          <ac:chgData name="塩谷 晃弘 / Akihiro Shiotani" userId="50aef054-9327-40af-9729-b525352b79f1" providerId="ADAL" clId="{A52BBFC4-1330-4627-B39B-AC2A2FE11807}" dt="2022-07-21T02:56:34.992" v="7534" actId="1035"/>
          <ac:spMkLst>
            <pc:docMk/>
            <pc:sldMk cId="3789877576" sldId="1248"/>
            <ac:spMk id="15" creationId="{6E34FE95-2167-D992-4399-C23144C04AA8}"/>
          </ac:spMkLst>
        </pc:spChg>
        <pc:spChg chg="mod">
          <ac:chgData name="塩谷 晃弘 / Akihiro Shiotani" userId="50aef054-9327-40af-9729-b525352b79f1" providerId="ADAL" clId="{A52BBFC4-1330-4627-B39B-AC2A2FE11807}" dt="2022-07-21T02:53:45.424" v="7195"/>
          <ac:spMkLst>
            <pc:docMk/>
            <pc:sldMk cId="3789877576" sldId="1248"/>
            <ac:spMk id="19" creationId="{96DECDFA-F429-7500-B5C1-18CF903CDE78}"/>
          </ac:spMkLst>
        </pc:spChg>
        <pc:spChg chg="mod">
          <ac:chgData name="塩谷 晃弘 / Akihiro Shiotani" userId="50aef054-9327-40af-9729-b525352b79f1" providerId="ADAL" clId="{A52BBFC4-1330-4627-B39B-AC2A2FE11807}" dt="2022-07-21T02:53:55.762" v="7262" actId="20577"/>
          <ac:spMkLst>
            <pc:docMk/>
            <pc:sldMk cId="3789877576" sldId="1248"/>
            <ac:spMk id="20" creationId="{4C9A0581-BB0B-E9AA-DC54-7ECC42EDB4B5}"/>
          </ac:spMkLst>
        </pc:spChg>
        <pc:spChg chg="add mod">
          <ac:chgData name="塩谷 晃弘 / Akihiro Shiotani" userId="50aef054-9327-40af-9729-b525352b79f1" providerId="ADAL" clId="{A52BBFC4-1330-4627-B39B-AC2A2FE11807}" dt="2022-07-21T02:56:45.075" v="7535" actId="1035"/>
          <ac:spMkLst>
            <pc:docMk/>
            <pc:sldMk cId="3789877576" sldId="1248"/>
            <ac:spMk id="22" creationId="{08515630-35E8-F1BE-8B9B-6A2D29B08FA8}"/>
          </ac:spMkLst>
        </pc:spChg>
        <pc:grpChg chg="add mod">
          <ac:chgData name="塩谷 晃弘 / Akihiro Shiotani" userId="50aef054-9327-40af-9729-b525352b79f1" providerId="ADAL" clId="{A52BBFC4-1330-4627-B39B-AC2A2FE11807}" dt="2022-07-21T02:56:45.075" v="7535" actId="1035"/>
          <ac:grpSpMkLst>
            <pc:docMk/>
            <pc:sldMk cId="3789877576" sldId="1248"/>
            <ac:grpSpMk id="16" creationId="{EE5CE67D-7270-8293-31CB-CE3E1ED29BC1}"/>
          </ac:grpSpMkLst>
        </pc:grpChg>
        <pc:grpChg chg="mod">
          <ac:chgData name="塩谷 晃弘 / Akihiro Shiotani" userId="50aef054-9327-40af-9729-b525352b79f1" providerId="ADAL" clId="{A52BBFC4-1330-4627-B39B-AC2A2FE11807}" dt="2022-07-21T02:53:45.424" v="7195"/>
          <ac:grpSpMkLst>
            <pc:docMk/>
            <pc:sldMk cId="3789877576" sldId="1248"/>
            <ac:grpSpMk id="17" creationId="{2E3168DE-9995-0E41-69BD-A81F40EB9695}"/>
          </ac:grpSpMkLst>
        </pc:grpChg>
        <pc:grpChg chg="mod">
          <ac:chgData name="塩谷 晃弘 / Akihiro Shiotani" userId="50aef054-9327-40af-9729-b525352b79f1" providerId="ADAL" clId="{A52BBFC4-1330-4627-B39B-AC2A2FE11807}" dt="2022-07-21T02:56:34.992" v="7534" actId="1035"/>
          <ac:grpSpMkLst>
            <pc:docMk/>
            <pc:sldMk cId="3789877576" sldId="1248"/>
            <ac:grpSpMk id="40" creationId="{A4347873-0936-0B8F-1877-21B3B98FB62B}"/>
          </ac:grpSpMkLst>
        </pc:grpChg>
        <pc:cxnChg chg="mod">
          <ac:chgData name="塩谷 晃弘 / Akihiro Shiotani" userId="50aef054-9327-40af-9729-b525352b79f1" providerId="ADAL" clId="{A52BBFC4-1330-4627-B39B-AC2A2FE11807}" dt="2022-07-21T02:53:45.424" v="7195"/>
          <ac:cxnSpMkLst>
            <pc:docMk/>
            <pc:sldMk cId="3789877576" sldId="1248"/>
            <ac:cxnSpMk id="21" creationId="{DBAE0B21-47CB-C73A-022E-93A63FB6AF66}"/>
          </ac:cxnSpMkLst>
        </pc:cxnChg>
      </pc:sldChg>
      <pc:sldChg chg="addSp modSp mod">
        <pc:chgData name="塩谷 晃弘 / Akihiro Shiotani" userId="50aef054-9327-40af-9729-b525352b79f1" providerId="ADAL" clId="{A52BBFC4-1330-4627-B39B-AC2A2FE11807}" dt="2022-07-20T23:16:43.819" v="5891" actId="20577"/>
        <pc:sldMkLst>
          <pc:docMk/>
          <pc:sldMk cId="788933140" sldId="1249"/>
        </pc:sldMkLst>
        <pc:spChg chg="mod">
          <ac:chgData name="塩谷 晃弘 / Akihiro Shiotani" userId="50aef054-9327-40af-9729-b525352b79f1" providerId="ADAL" clId="{A52BBFC4-1330-4627-B39B-AC2A2FE11807}" dt="2022-07-20T23:16:26.140" v="5875" actId="20577"/>
          <ac:spMkLst>
            <pc:docMk/>
            <pc:sldMk cId="788933140" sldId="1249"/>
            <ac:spMk id="21" creationId="{13DC23FC-677F-2B37-6DD5-0E11E9DD9BBF}"/>
          </ac:spMkLst>
        </pc:spChg>
        <pc:spChg chg="add mod">
          <ac:chgData name="塩谷 晃弘 / Akihiro Shiotani" userId="50aef054-9327-40af-9729-b525352b79f1" providerId="ADAL" clId="{A52BBFC4-1330-4627-B39B-AC2A2FE11807}" dt="2022-07-20T23:16:31.581" v="5886" actId="1036"/>
          <ac:spMkLst>
            <pc:docMk/>
            <pc:sldMk cId="788933140" sldId="1249"/>
            <ac:spMk id="22" creationId="{5BE4E182-2B3F-A871-8131-E2BD8FACDF8D}"/>
          </ac:spMkLst>
        </pc:spChg>
        <pc:spChg chg="mod">
          <ac:chgData name="塩谷 晃弘 / Akihiro Shiotani" userId="50aef054-9327-40af-9729-b525352b79f1" providerId="ADAL" clId="{A52BBFC4-1330-4627-B39B-AC2A2FE11807}" dt="2022-07-20T23:16:43.819" v="5891" actId="20577"/>
          <ac:spMkLst>
            <pc:docMk/>
            <pc:sldMk cId="788933140" sldId="1249"/>
            <ac:spMk id="84" creationId="{73ECAFBB-1381-E2AF-A690-A152979B39DC}"/>
          </ac:spMkLst>
        </pc:spChg>
        <pc:spChg chg="mod">
          <ac:chgData name="塩谷 晃弘 / Akihiro Shiotani" userId="50aef054-9327-40af-9729-b525352b79f1" providerId="ADAL" clId="{A52BBFC4-1330-4627-B39B-AC2A2FE11807}" dt="2022-07-20T23:16:31.581" v="5886" actId="1036"/>
          <ac:spMkLst>
            <pc:docMk/>
            <pc:sldMk cId="788933140" sldId="1249"/>
            <ac:spMk id="85" creationId="{4577C261-EB6D-13A0-88A2-C6A12740C911}"/>
          </ac:spMkLst>
        </pc:spChg>
        <pc:grpChg chg="mod">
          <ac:chgData name="塩谷 晃弘 / Akihiro Shiotani" userId="50aef054-9327-40af-9729-b525352b79f1" providerId="ADAL" clId="{A52BBFC4-1330-4627-B39B-AC2A2FE11807}" dt="2022-07-20T23:16:31.581" v="5886" actId="1036"/>
          <ac:grpSpMkLst>
            <pc:docMk/>
            <pc:sldMk cId="788933140" sldId="1249"/>
            <ac:grpSpMk id="73" creationId="{4D6651F3-644D-DD1C-5CA1-0DF0A5FFB1A9}"/>
          </ac:grpSpMkLst>
        </pc:grpChg>
        <pc:grpChg chg="mod">
          <ac:chgData name="塩谷 晃弘 / Akihiro Shiotani" userId="50aef054-9327-40af-9729-b525352b79f1" providerId="ADAL" clId="{A52BBFC4-1330-4627-B39B-AC2A2FE11807}" dt="2022-07-20T23:16:31.581" v="5886" actId="1036"/>
          <ac:grpSpMkLst>
            <pc:docMk/>
            <pc:sldMk cId="788933140" sldId="1249"/>
            <ac:grpSpMk id="79" creationId="{38369BF7-0FDC-0045-CDC8-C7B6824E2E43}"/>
          </ac:grpSpMkLst>
        </pc:grpChg>
      </pc:sldChg>
      <pc:sldChg chg="addSp delSp modSp mod">
        <pc:chgData name="塩谷 晃弘 / Akihiro Shiotani" userId="50aef054-9327-40af-9729-b525352b79f1" providerId="ADAL" clId="{A52BBFC4-1330-4627-B39B-AC2A2FE11807}" dt="2022-07-21T04:26:49.470" v="8215" actId="1037"/>
        <pc:sldMkLst>
          <pc:docMk/>
          <pc:sldMk cId="3676189065" sldId="1250"/>
        </pc:sldMkLst>
        <pc:spChg chg="add del">
          <ac:chgData name="塩谷 晃弘 / Akihiro Shiotani" userId="50aef054-9327-40af-9729-b525352b79f1" providerId="ADAL" clId="{A52BBFC4-1330-4627-B39B-AC2A2FE11807}" dt="2022-07-21T04:21:36.656" v="7919" actId="478"/>
          <ac:spMkLst>
            <pc:docMk/>
            <pc:sldMk cId="3676189065" sldId="1250"/>
            <ac:spMk id="23" creationId="{ACAA2BE9-99EC-3AB4-05D9-A7AAABF4DBE5}"/>
          </ac:spMkLst>
        </pc:spChg>
        <pc:spChg chg="mod">
          <ac:chgData name="塩谷 晃弘 / Akihiro Shiotani" userId="50aef054-9327-40af-9729-b525352b79f1" providerId="ADAL" clId="{A52BBFC4-1330-4627-B39B-AC2A2FE11807}" dt="2022-07-21T04:21:20.110" v="7916" actId="20577"/>
          <ac:spMkLst>
            <pc:docMk/>
            <pc:sldMk cId="3676189065" sldId="1250"/>
            <ac:spMk id="27" creationId="{FBFC7EA8-B028-503C-673A-2A3B7456BD6A}"/>
          </ac:spMkLst>
        </pc:spChg>
        <pc:spChg chg="del">
          <ac:chgData name="塩谷 晃弘 / Akihiro Shiotani" userId="50aef054-9327-40af-9729-b525352b79f1" providerId="ADAL" clId="{A52BBFC4-1330-4627-B39B-AC2A2FE11807}" dt="2022-07-21T02:58:13.866" v="7539" actId="478"/>
          <ac:spMkLst>
            <pc:docMk/>
            <pc:sldMk cId="3676189065" sldId="1250"/>
            <ac:spMk id="29" creationId="{9EAB74AC-FBF3-9891-720B-094D7A57BFF1}"/>
          </ac:spMkLst>
        </pc:spChg>
        <pc:spChg chg="add mod">
          <ac:chgData name="塩谷 晃弘 / Akihiro Shiotani" userId="50aef054-9327-40af-9729-b525352b79f1" providerId="ADAL" clId="{A52BBFC4-1330-4627-B39B-AC2A2FE11807}" dt="2022-07-21T04:23:46.261" v="8009" actId="1076"/>
          <ac:spMkLst>
            <pc:docMk/>
            <pc:sldMk cId="3676189065" sldId="1250"/>
            <ac:spMk id="33" creationId="{37E54029-C07F-CCC0-42BD-6659D0D97979}"/>
          </ac:spMkLst>
        </pc:spChg>
        <pc:spChg chg="add mod">
          <ac:chgData name="塩谷 晃弘 / Akihiro Shiotani" userId="50aef054-9327-40af-9729-b525352b79f1" providerId="ADAL" clId="{A52BBFC4-1330-4627-B39B-AC2A2FE11807}" dt="2022-07-21T04:26:49.470" v="8215" actId="1037"/>
          <ac:spMkLst>
            <pc:docMk/>
            <pc:sldMk cId="3676189065" sldId="1250"/>
            <ac:spMk id="36" creationId="{CD15344C-8718-4981-A804-36854DE078CD}"/>
          </ac:spMkLst>
        </pc:spChg>
        <pc:spChg chg="del">
          <ac:chgData name="塩谷 晃弘 / Akihiro Shiotani" userId="50aef054-9327-40af-9729-b525352b79f1" providerId="ADAL" clId="{A52BBFC4-1330-4627-B39B-AC2A2FE11807}" dt="2022-07-21T02:58:55.431" v="7647" actId="478"/>
          <ac:spMkLst>
            <pc:docMk/>
            <pc:sldMk cId="3676189065" sldId="1250"/>
            <ac:spMk id="38" creationId="{C7D3052F-DC84-A281-FAEC-D2DB25EEED3B}"/>
          </ac:spMkLst>
        </pc:spChg>
        <pc:spChg chg="add mod">
          <ac:chgData name="塩谷 晃弘 / Akihiro Shiotani" userId="50aef054-9327-40af-9729-b525352b79f1" providerId="ADAL" clId="{A52BBFC4-1330-4627-B39B-AC2A2FE11807}" dt="2022-07-21T04:25:25.798" v="8210" actId="1038"/>
          <ac:spMkLst>
            <pc:docMk/>
            <pc:sldMk cId="3676189065" sldId="1250"/>
            <ac:spMk id="40" creationId="{43BAF25F-E669-3AB2-8B48-5D0FBBDCCD0C}"/>
          </ac:spMkLst>
        </pc:spChg>
        <pc:spChg chg="add del">
          <ac:chgData name="塩谷 晃弘 / Akihiro Shiotani" userId="50aef054-9327-40af-9729-b525352b79f1" providerId="ADAL" clId="{A52BBFC4-1330-4627-B39B-AC2A2FE11807}" dt="2022-07-21T04:21:39.406" v="7921" actId="478"/>
          <ac:spMkLst>
            <pc:docMk/>
            <pc:sldMk cId="3676189065" sldId="1250"/>
            <ac:spMk id="41" creationId="{94DC6C71-CD03-2941-6E03-367D7E5FA87B}"/>
          </ac:spMkLst>
        </pc:spChg>
        <pc:spChg chg="mod">
          <ac:chgData name="塩谷 晃弘 / Akihiro Shiotani" userId="50aef054-9327-40af-9729-b525352b79f1" providerId="ADAL" clId="{A52BBFC4-1330-4627-B39B-AC2A2FE11807}" dt="2022-07-21T04:22:02.400" v="7960" actId="20577"/>
          <ac:spMkLst>
            <pc:docMk/>
            <pc:sldMk cId="3676189065" sldId="1250"/>
            <ac:spMk id="42" creationId="{A858F826-C282-D462-EE97-6576C63D52C2}"/>
          </ac:spMkLst>
        </pc:spChg>
        <pc:spChg chg="mod">
          <ac:chgData name="塩谷 晃弘 / Akihiro Shiotani" userId="50aef054-9327-40af-9729-b525352b79f1" providerId="ADAL" clId="{A52BBFC4-1330-4627-B39B-AC2A2FE11807}" dt="2022-07-21T04:26:48.345" v="8214" actId="1037"/>
          <ac:spMkLst>
            <pc:docMk/>
            <pc:sldMk cId="3676189065" sldId="1250"/>
            <ac:spMk id="44" creationId="{81B32FC9-1EDC-B911-AAEA-060EDE844685}"/>
          </ac:spMkLst>
        </pc:spChg>
        <pc:spChg chg="mod">
          <ac:chgData name="塩谷 晃弘 / Akihiro Shiotani" userId="50aef054-9327-40af-9729-b525352b79f1" providerId="ADAL" clId="{A52BBFC4-1330-4627-B39B-AC2A2FE11807}" dt="2022-07-21T04:22:33.980" v="7971" actId="1076"/>
          <ac:spMkLst>
            <pc:docMk/>
            <pc:sldMk cId="3676189065" sldId="1250"/>
            <ac:spMk id="47" creationId="{050B8C94-E83A-BCA0-41BC-8C0CFF835DBE}"/>
          </ac:spMkLst>
        </pc:spChg>
        <pc:spChg chg="add mod">
          <ac:chgData name="塩谷 晃弘 / Akihiro Shiotani" userId="50aef054-9327-40af-9729-b525352b79f1" providerId="ADAL" clId="{A52BBFC4-1330-4627-B39B-AC2A2FE11807}" dt="2022-07-21T04:24:34.714" v="8079" actId="1038"/>
          <ac:spMkLst>
            <pc:docMk/>
            <pc:sldMk cId="3676189065" sldId="1250"/>
            <ac:spMk id="49" creationId="{8993E0BD-E9BF-8163-4A9C-E77DD0EAFDD2}"/>
          </ac:spMkLst>
        </pc:spChg>
        <pc:spChg chg="del">
          <ac:chgData name="塩谷 晃弘 / Akihiro Shiotani" userId="50aef054-9327-40af-9729-b525352b79f1" providerId="ADAL" clId="{A52BBFC4-1330-4627-B39B-AC2A2FE11807}" dt="2022-07-21T02:58:17.173" v="7542" actId="478"/>
          <ac:spMkLst>
            <pc:docMk/>
            <pc:sldMk cId="3676189065" sldId="1250"/>
            <ac:spMk id="53" creationId="{1E38FD3F-2BE7-B19F-EABF-20551D1BEE1A}"/>
          </ac:spMkLst>
        </pc:spChg>
        <pc:spChg chg="del">
          <ac:chgData name="塩谷 晃弘 / Akihiro Shiotani" userId="50aef054-9327-40af-9729-b525352b79f1" providerId="ADAL" clId="{A52BBFC4-1330-4627-B39B-AC2A2FE11807}" dt="2022-07-21T02:58:15.444" v="7541" actId="478"/>
          <ac:spMkLst>
            <pc:docMk/>
            <pc:sldMk cId="3676189065" sldId="1250"/>
            <ac:spMk id="55" creationId="{A13011B9-7205-BC45-EB90-1BD8B197F310}"/>
          </ac:spMkLst>
        </pc:spChg>
        <pc:spChg chg="mod">
          <ac:chgData name="塩谷 晃弘 / Akihiro Shiotani" userId="50aef054-9327-40af-9729-b525352b79f1" providerId="ADAL" clId="{A52BBFC4-1330-4627-B39B-AC2A2FE11807}" dt="2022-07-21T04:23:41.332" v="8008" actId="1076"/>
          <ac:spMkLst>
            <pc:docMk/>
            <pc:sldMk cId="3676189065" sldId="1250"/>
            <ac:spMk id="60" creationId="{A1CFF06E-0B7B-739D-6BC3-71C72D16EE73}"/>
          </ac:spMkLst>
        </pc:spChg>
        <pc:spChg chg="del">
          <ac:chgData name="塩谷 晃弘 / Akihiro Shiotani" userId="50aef054-9327-40af-9729-b525352b79f1" providerId="ADAL" clId="{A52BBFC4-1330-4627-B39B-AC2A2FE11807}" dt="2022-07-21T04:24:07.343" v="8010" actId="478"/>
          <ac:spMkLst>
            <pc:docMk/>
            <pc:sldMk cId="3676189065" sldId="1250"/>
            <ac:spMk id="62" creationId="{7743CD24-7949-1993-93CF-749740EFE335}"/>
          </ac:spMkLst>
        </pc:spChg>
        <pc:spChg chg="mod">
          <ac:chgData name="塩谷 晃弘 / Akihiro Shiotani" userId="50aef054-9327-40af-9729-b525352b79f1" providerId="ADAL" clId="{A52BBFC4-1330-4627-B39B-AC2A2FE11807}" dt="2022-07-21T03:01:02.787" v="7855" actId="1037"/>
          <ac:spMkLst>
            <pc:docMk/>
            <pc:sldMk cId="3676189065" sldId="1250"/>
            <ac:spMk id="64" creationId="{6B9E398A-E431-EBD0-B884-2D6226ECF3E9}"/>
          </ac:spMkLst>
        </pc:spChg>
        <pc:spChg chg="del">
          <ac:chgData name="塩谷 晃弘 / Akihiro Shiotani" userId="50aef054-9327-40af-9729-b525352b79f1" providerId="ADAL" clId="{A52BBFC4-1330-4627-B39B-AC2A2FE11807}" dt="2022-07-21T02:58:52.973" v="7645" actId="478"/>
          <ac:spMkLst>
            <pc:docMk/>
            <pc:sldMk cId="3676189065" sldId="1250"/>
            <ac:spMk id="68" creationId="{6A9CEDDA-DDBE-F448-699F-3576FE4189B0}"/>
          </ac:spMkLst>
        </pc:spChg>
        <pc:graphicFrameChg chg="add del mod modGraphic">
          <ac:chgData name="塩谷 晃弘 / Akihiro Shiotani" userId="50aef054-9327-40af-9729-b525352b79f1" providerId="ADAL" clId="{A52BBFC4-1330-4627-B39B-AC2A2FE11807}" dt="2022-07-20T22:05:25.546" v="3177"/>
          <ac:graphicFrameMkLst>
            <pc:docMk/>
            <pc:sldMk cId="3676189065" sldId="1250"/>
            <ac:graphicFrameMk id="2" creationId="{6525DCF2-4B0C-3860-87EC-4A9896225D9B}"/>
          </ac:graphicFrameMkLst>
        </pc:graphicFrameChg>
        <pc:graphicFrameChg chg="mod modGraphic">
          <ac:chgData name="塩谷 晃弘 / Akihiro Shiotani" userId="50aef054-9327-40af-9729-b525352b79f1" providerId="ADAL" clId="{A52BBFC4-1330-4627-B39B-AC2A2FE11807}" dt="2022-07-21T04:22:52.494" v="7979" actId="207"/>
          <ac:graphicFrameMkLst>
            <pc:docMk/>
            <pc:sldMk cId="3676189065" sldId="1250"/>
            <ac:graphicFrameMk id="9" creationId="{00000000-0000-0000-0000-000000000000}"/>
          </ac:graphicFrameMkLst>
        </pc:graphicFrameChg>
        <pc:cxnChg chg="add del">
          <ac:chgData name="塩谷 晃弘 / Akihiro Shiotani" userId="50aef054-9327-40af-9729-b525352b79f1" providerId="ADAL" clId="{A52BBFC4-1330-4627-B39B-AC2A2FE11807}" dt="2022-07-21T04:21:37.706" v="7920" actId="478"/>
          <ac:cxnSpMkLst>
            <pc:docMk/>
            <pc:sldMk cId="3676189065" sldId="1250"/>
            <ac:cxnSpMk id="20" creationId="{C2497624-F9D4-D80C-1E17-B8101378CEA5}"/>
          </ac:cxnSpMkLst>
        </pc:cxnChg>
        <pc:cxnChg chg="del">
          <ac:chgData name="塩谷 晃弘 / Akihiro Shiotani" userId="50aef054-9327-40af-9729-b525352b79f1" providerId="ADAL" clId="{A52BBFC4-1330-4627-B39B-AC2A2FE11807}" dt="2022-07-21T02:58:12.640" v="7538" actId="478"/>
          <ac:cxnSpMkLst>
            <pc:docMk/>
            <pc:sldMk cId="3676189065" sldId="1250"/>
            <ac:cxnSpMk id="25" creationId="{48AA83D1-3325-40B7-BEF0-CFDCB1CF54EF}"/>
          </ac:cxnSpMkLst>
        </pc:cxnChg>
        <pc:cxnChg chg="mod">
          <ac:chgData name="塩谷 晃弘 / Akihiro Shiotani" userId="50aef054-9327-40af-9729-b525352b79f1" providerId="ADAL" clId="{A52BBFC4-1330-4627-B39B-AC2A2FE11807}" dt="2022-07-21T04:21:27.349" v="7918" actId="14100"/>
          <ac:cxnSpMkLst>
            <pc:docMk/>
            <pc:sldMk cId="3676189065" sldId="1250"/>
            <ac:cxnSpMk id="26" creationId="{AD589FAE-65F1-89B6-497D-DF4BFB5418B2}"/>
          </ac:cxnSpMkLst>
        </pc:cxnChg>
        <pc:cxnChg chg="mod">
          <ac:chgData name="塩谷 晃弘 / Akihiro Shiotani" userId="50aef054-9327-40af-9729-b525352b79f1" providerId="ADAL" clId="{A52BBFC4-1330-4627-B39B-AC2A2FE11807}" dt="2022-07-21T04:21:42.902" v="7923" actId="14100"/>
          <ac:cxnSpMkLst>
            <pc:docMk/>
            <pc:sldMk cId="3676189065" sldId="1250"/>
            <ac:cxnSpMk id="31" creationId="{E3CA2758-E4D4-1CA8-2B97-509E81FA1E50}"/>
          </ac:cxnSpMkLst>
        </pc:cxnChg>
        <pc:cxnChg chg="add mod">
          <ac:chgData name="塩谷 晃弘 / Akihiro Shiotani" userId="50aef054-9327-40af-9729-b525352b79f1" providerId="ADAL" clId="{A52BBFC4-1330-4627-B39B-AC2A2FE11807}" dt="2022-07-21T04:23:30.515" v="8005" actId="1076"/>
          <ac:cxnSpMkLst>
            <pc:docMk/>
            <pc:sldMk cId="3676189065" sldId="1250"/>
            <ac:cxnSpMk id="34" creationId="{37012033-A399-3798-37CB-9EEF50490D95}"/>
          </ac:cxnSpMkLst>
        </pc:cxnChg>
        <pc:cxnChg chg="add mod">
          <ac:chgData name="塩谷 晃弘 / Akihiro Shiotani" userId="50aef054-9327-40af-9729-b525352b79f1" providerId="ADAL" clId="{A52BBFC4-1330-4627-B39B-AC2A2FE11807}" dt="2022-07-21T03:00:30.753" v="7829" actId="1036"/>
          <ac:cxnSpMkLst>
            <pc:docMk/>
            <pc:sldMk cId="3676189065" sldId="1250"/>
            <ac:cxnSpMk id="35" creationId="{63EAEDDA-6B26-1C6B-3A36-97FADB118457}"/>
          </ac:cxnSpMkLst>
        </pc:cxnChg>
        <pc:cxnChg chg="mod">
          <ac:chgData name="塩谷 晃弘 / Akihiro Shiotani" userId="50aef054-9327-40af-9729-b525352b79f1" providerId="ADAL" clId="{A52BBFC4-1330-4627-B39B-AC2A2FE11807}" dt="2022-07-21T02:58:28.992" v="7603" actId="14100"/>
          <ac:cxnSpMkLst>
            <pc:docMk/>
            <pc:sldMk cId="3676189065" sldId="1250"/>
            <ac:cxnSpMk id="37" creationId="{27FB398E-FBFF-C8AE-EE81-4E9959748838}"/>
          </ac:cxnSpMkLst>
        </pc:cxnChg>
        <pc:cxnChg chg="add mod">
          <ac:chgData name="塩谷 晃弘 / Akihiro Shiotani" userId="50aef054-9327-40af-9729-b525352b79f1" providerId="ADAL" clId="{A52BBFC4-1330-4627-B39B-AC2A2FE11807}" dt="2022-07-21T03:00:08.745" v="7784" actId="1035"/>
          <ac:cxnSpMkLst>
            <pc:docMk/>
            <pc:sldMk cId="3676189065" sldId="1250"/>
            <ac:cxnSpMk id="39" creationId="{3E686D5B-6526-EEE4-E490-6A941416CA92}"/>
          </ac:cxnSpMkLst>
        </pc:cxnChg>
        <pc:cxnChg chg="del mod">
          <ac:chgData name="塩谷 晃弘 / Akihiro Shiotani" userId="50aef054-9327-40af-9729-b525352b79f1" providerId="ADAL" clId="{A52BBFC4-1330-4627-B39B-AC2A2FE11807}" dt="2022-07-21T03:00:19.492" v="7788" actId="478"/>
          <ac:cxnSpMkLst>
            <pc:docMk/>
            <pc:sldMk cId="3676189065" sldId="1250"/>
            <ac:cxnSpMk id="43" creationId="{DC547241-D4FE-3E92-9DF1-7D3268DF3DA2}"/>
          </ac:cxnSpMkLst>
        </pc:cxnChg>
        <pc:cxnChg chg="add del">
          <ac:chgData name="塩谷 晃弘 / Akihiro Shiotani" userId="50aef054-9327-40af-9729-b525352b79f1" providerId="ADAL" clId="{A52BBFC4-1330-4627-B39B-AC2A2FE11807}" dt="2022-07-21T04:21:40.429" v="7922" actId="478"/>
          <ac:cxnSpMkLst>
            <pc:docMk/>
            <pc:sldMk cId="3676189065" sldId="1250"/>
            <ac:cxnSpMk id="45" creationId="{2C46E900-5605-D16F-9A8F-0AE549335924}"/>
          </ac:cxnSpMkLst>
        </pc:cxnChg>
        <pc:cxnChg chg="mod">
          <ac:chgData name="塩谷 晃弘 / Akihiro Shiotani" userId="50aef054-9327-40af-9729-b525352b79f1" providerId="ADAL" clId="{A52BBFC4-1330-4627-B39B-AC2A2FE11807}" dt="2022-07-21T04:22:36.799" v="7976" actId="1038"/>
          <ac:cxnSpMkLst>
            <pc:docMk/>
            <pc:sldMk cId="3676189065" sldId="1250"/>
            <ac:cxnSpMk id="46" creationId="{C050EE27-17B3-7B31-AE36-38B8583213CD}"/>
          </ac:cxnSpMkLst>
        </pc:cxnChg>
        <pc:cxnChg chg="add mod">
          <ac:chgData name="塩谷 晃弘 / Akihiro Shiotani" userId="50aef054-9327-40af-9729-b525352b79f1" providerId="ADAL" clId="{A52BBFC4-1330-4627-B39B-AC2A2FE11807}" dt="2022-07-21T03:00:26.791" v="7828" actId="1036"/>
          <ac:cxnSpMkLst>
            <pc:docMk/>
            <pc:sldMk cId="3676189065" sldId="1250"/>
            <ac:cxnSpMk id="48" creationId="{2A17551C-EF50-59DD-3E59-48CF461A5073}"/>
          </ac:cxnSpMkLst>
        </pc:cxnChg>
        <pc:cxnChg chg="del">
          <ac:chgData name="塩谷 晃弘 / Akihiro Shiotani" userId="50aef054-9327-40af-9729-b525352b79f1" providerId="ADAL" clId="{A52BBFC4-1330-4627-B39B-AC2A2FE11807}" dt="2022-07-21T02:58:14.899" v="7540" actId="478"/>
          <ac:cxnSpMkLst>
            <pc:docMk/>
            <pc:sldMk cId="3676189065" sldId="1250"/>
            <ac:cxnSpMk id="51" creationId="{54178106-8EB0-0C59-3570-2A6898B06C0A}"/>
          </ac:cxnSpMkLst>
        </pc:cxnChg>
        <pc:cxnChg chg="del">
          <ac:chgData name="塩谷 晃弘 / Akihiro Shiotani" userId="50aef054-9327-40af-9729-b525352b79f1" providerId="ADAL" clId="{A52BBFC4-1330-4627-B39B-AC2A2FE11807}" dt="2022-07-21T02:58:53.643" v="7646" actId="478"/>
          <ac:cxnSpMkLst>
            <pc:docMk/>
            <pc:sldMk cId="3676189065" sldId="1250"/>
            <ac:cxnSpMk id="56" creationId="{1B3A1D59-77B0-EB2F-FC9D-B272003F31F9}"/>
          </ac:cxnSpMkLst>
        </pc:cxnChg>
        <pc:cxnChg chg="del">
          <ac:chgData name="塩谷 晃弘 / Akihiro Shiotani" userId="50aef054-9327-40af-9729-b525352b79f1" providerId="ADAL" clId="{A52BBFC4-1330-4627-B39B-AC2A2FE11807}" dt="2022-07-21T04:23:13.789" v="7981" actId="478"/>
          <ac:cxnSpMkLst>
            <pc:docMk/>
            <pc:sldMk cId="3676189065" sldId="1250"/>
            <ac:cxnSpMk id="58" creationId="{2EE951A1-BE25-3286-28EA-11F21B4D2B5E}"/>
          </ac:cxnSpMkLst>
        </pc:cxnChg>
        <pc:cxnChg chg="del">
          <ac:chgData name="塩谷 晃弘 / Akihiro Shiotani" userId="50aef054-9327-40af-9729-b525352b79f1" providerId="ADAL" clId="{A52BBFC4-1330-4627-B39B-AC2A2FE11807}" dt="2022-07-21T04:24:08.275" v="8011" actId="478"/>
          <ac:cxnSpMkLst>
            <pc:docMk/>
            <pc:sldMk cId="3676189065" sldId="1250"/>
            <ac:cxnSpMk id="61" creationId="{45B21908-5953-FF11-D4C1-5F4954B860B2}"/>
          </ac:cxnSpMkLst>
        </pc:cxnChg>
        <pc:cxnChg chg="mod">
          <ac:chgData name="塩谷 晃弘 / Akihiro Shiotani" userId="50aef054-9327-40af-9729-b525352b79f1" providerId="ADAL" clId="{A52BBFC4-1330-4627-B39B-AC2A2FE11807}" dt="2022-07-21T03:01:02.787" v="7855" actId="1037"/>
          <ac:cxnSpMkLst>
            <pc:docMk/>
            <pc:sldMk cId="3676189065" sldId="1250"/>
            <ac:cxnSpMk id="63" creationId="{4E76B700-278C-E89E-2F2B-B06B7BDE8B6C}"/>
          </ac:cxnSpMkLst>
        </pc:cxnChg>
        <pc:cxnChg chg="del">
          <ac:chgData name="塩谷 晃弘 / Akihiro Shiotani" userId="50aef054-9327-40af-9729-b525352b79f1" providerId="ADAL" clId="{A52BBFC4-1330-4627-B39B-AC2A2FE11807}" dt="2022-07-21T02:58:51.957" v="7644" actId="478"/>
          <ac:cxnSpMkLst>
            <pc:docMk/>
            <pc:sldMk cId="3676189065" sldId="1250"/>
            <ac:cxnSpMk id="67" creationId="{0E342195-5FBF-1EEF-D821-8431DD0CFE36}"/>
          </ac:cxnSpMkLst>
        </pc:cxnChg>
      </pc:sldChg>
      <pc:sldChg chg="addSp delSp modSp del mod">
        <pc:chgData name="塩谷 晃弘 / Akihiro Shiotani" userId="50aef054-9327-40af-9729-b525352b79f1" providerId="ADAL" clId="{A52BBFC4-1330-4627-B39B-AC2A2FE11807}" dt="2022-07-21T02:46:01.626" v="7042" actId="47"/>
        <pc:sldMkLst>
          <pc:docMk/>
          <pc:sldMk cId="1899369478" sldId="1251"/>
        </pc:sldMkLst>
        <pc:spChg chg="mod">
          <ac:chgData name="塩谷 晃弘 / Akihiro Shiotani" userId="50aef054-9327-40af-9729-b525352b79f1" providerId="ADAL" clId="{A52BBFC4-1330-4627-B39B-AC2A2FE11807}" dt="2022-07-20T08:45:04.349" v="136" actId="1035"/>
          <ac:spMkLst>
            <pc:docMk/>
            <pc:sldMk cId="1899369478" sldId="1251"/>
            <ac:spMk id="2" creationId="{D04961FE-5D7C-8D2B-36B6-C3F8983B5A94}"/>
          </ac:spMkLst>
        </pc:spChg>
        <pc:spChg chg="mod">
          <ac:chgData name="塩谷 晃弘 / Akihiro Shiotani" userId="50aef054-9327-40af-9729-b525352b79f1" providerId="ADAL" clId="{A52BBFC4-1330-4627-B39B-AC2A2FE11807}" dt="2022-07-20T08:45:04.349" v="136" actId="1035"/>
          <ac:spMkLst>
            <pc:docMk/>
            <pc:sldMk cId="1899369478" sldId="1251"/>
            <ac:spMk id="10" creationId="{08750F46-CB84-5B53-48CE-D78E1D4197C5}"/>
          </ac:spMkLst>
        </pc:spChg>
        <pc:spChg chg="mod">
          <ac:chgData name="塩谷 晃弘 / Akihiro Shiotani" userId="50aef054-9327-40af-9729-b525352b79f1" providerId="ADAL" clId="{A52BBFC4-1330-4627-B39B-AC2A2FE11807}" dt="2022-07-20T08:45:04.349" v="136" actId="1035"/>
          <ac:spMkLst>
            <pc:docMk/>
            <pc:sldMk cId="1899369478" sldId="1251"/>
            <ac:spMk id="11" creationId="{0A5A5654-8459-B6AE-3A2F-6343A02846F3}"/>
          </ac:spMkLst>
        </pc:spChg>
        <pc:spChg chg="mod">
          <ac:chgData name="塩谷 晃弘 / Akihiro Shiotani" userId="50aef054-9327-40af-9729-b525352b79f1" providerId="ADAL" clId="{A52BBFC4-1330-4627-B39B-AC2A2FE11807}" dt="2022-07-20T08:45:04.349" v="136" actId="1035"/>
          <ac:spMkLst>
            <pc:docMk/>
            <pc:sldMk cId="1899369478" sldId="1251"/>
            <ac:spMk id="12" creationId="{A5DF6FA8-6AB1-C716-F26A-306A3711335C}"/>
          </ac:spMkLst>
        </pc:spChg>
        <pc:spChg chg="add mod">
          <ac:chgData name="塩谷 晃弘 / Akihiro Shiotani" userId="50aef054-9327-40af-9729-b525352b79f1" providerId="ADAL" clId="{A52BBFC4-1330-4627-B39B-AC2A2FE11807}" dt="2022-07-20T08:46:22.784" v="227" actId="1076"/>
          <ac:spMkLst>
            <pc:docMk/>
            <pc:sldMk cId="1899369478" sldId="1251"/>
            <ac:spMk id="13" creationId="{932298C9-422C-7AA4-274B-770A19FE26CF}"/>
          </ac:spMkLst>
        </pc:spChg>
        <pc:spChg chg="add mod">
          <ac:chgData name="塩谷 晃弘 / Akihiro Shiotani" userId="50aef054-9327-40af-9729-b525352b79f1" providerId="ADAL" clId="{A52BBFC4-1330-4627-B39B-AC2A2FE11807}" dt="2022-07-20T08:46:37.277" v="232" actId="115"/>
          <ac:spMkLst>
            <pc:docMk/>
            <pc:sldMk cId="1899369478" sldId="1251"/>
            <ac:spMk id="14" creationId="{4F405CCB-5899-2040-C3B3-EA633A82822B}"/>
          </ac:spMkLst>
        </pc:spChg>
        <pc:spChg chg="add del mod">
          <ac:chgData name="塩谷 晃弘 / Akihiro Shiotani" userId="50aef054-9327-40af-9729-b525352b79f1" providerId="ADAL" clId="{A52BBFC4-1330-4627-B39B-AC2A2FE11807}" dt="2022-07-20T09:04:43.262" v="1497"/>
          <ac:spMkLst>
            <pc:docMk/>
            <pc:sldMk cId="1899369478" sldId="1251"/>
            <ac:spMk id="15" creationId="{232A2DEA-BEC6-7204-D330-1C4A1D9B4450}"/>
          </ac:spMkLst>
        </pc:spChg>
        <pc:spChg chg="mod">
          <ac:chgData name="塩谷 晃弘 / Akihiro Shiotani" userId="50aef054-9327-40af-9729-b525352b79f1" providerId="ADAL" clId="{A52BBFC4-1330-4627-B39B-AC2A2FE11807}" dt="2022-07-20T08:47:55.833" v="284"/>
          <ac:spMkLst>
            <pc:docMk/>
            <pc:sldMk cId="1899369478" sldId="1251"/>
            <ac:spMk id="17" creationId="{F9A09B0F-233A-86C1-F86A-2FF35A5CE252}"/>
          </ac:spMkLst>
        </pc:spChg>
        <pc:graphicFrameChg chg="add del mod">
          <ac:chgData name="塩谷 晃弘 / Akihiro Shiotani" userId="50aef054-9327-40af-9729-b525352b79f1" providerId="ADAL" clId="{A52BBFC4-1330-4627-B39B-AC2A2FE11807}" dt="2022-07-21T02:21:29.373" v="6444"/>
          <ac:graphicFrameMkLst>
            <pc:docMk/>
            <pc:sldMk cId="1899369478" sldId="1251"/>
            <ac:graphicFrameMk id="3" creationId="{6002F9CA-821E-25D1-5C3D-4D2FF3433020}"/>
          </ac:graphicFrameMkLst>
        </pc:graphicFrameChg>
        <pc:graphicFrameChg chg="add del mod">
          <ac:chgData name="塩谷 晃弘 / Akihiro Shiotani" userId="50aef054-9327-40af-9729-b525352b79f1" providerId="ADAL" clId="{A52BBFC4-1330-4627-B39B-AC2A2FE11807}" dt="2022-07-21T02:25:31.102" v="6453" actId="478"/>
          <ac:graphicFrameMkLst>
            <pc:docMk/>
            <pc:sldMk cId="1899369478" sldId="1251"/>
            <ac:graphicFrameMk id="3" creationId="{B58CD302-D7F9-327C-0ECF-101FD3F56867}"/>
          </ac:graphicFrameMkLst>
        </pc:graphicFrameChg>
        <pc:graphicFrameChg chg="add del mod">
          <ac:chgData name="塩谷 晃弘 / Akihiro Shiotani" userId="50aef054-9327-40af-9729-b525352b79f1" providerId="ADAL" clId="{A52BBFC4-1330-4627-B39B-AC2A2FE11807}" dt="2022-07-21T02:21:45.435" v="6449" actId="478"/>
          <ac:graphicFrameMkLst>
            <pc:docMk/>
            <pc:sldMk cId="1899369478" sldId="1251"/>
            <ac:graphicFrameMk id="4" creationId="{224808C7-2C69-99E7-4AAF-2837C739A0E7}"/>
          </ac:graphicFrameMkLst>
        </pc:graphicFrameChg>
        <pc:graphicFrameChg chg="mod">
          <ac:chgData name="塩谷 晃弘 / Akihiro Shiotani" userId="50aef054-9327-40af-9729-b525352b79f1" providerId="ADAL" clId="{A52BBFC4-1330-4627-B39B-AC2A2FE11807}" dt="2022-07-20T08:45:04.349" v="136" actId="1035"/>
          <ac:graphicFrameMkLst>
            <pc:docMk/>
            <pc:sldMk cId="1899369478" sldId="1251"/>
            <ac:graphicFrameMk id="24" creationId="{F997F83D-F783-4D4E-38C0-CAF96B4FC8AF}"/>
          </ac:graphicFrameMkLst>
        </pc:graphicFrameChg>
        <pc:picChg chg="add del mod">
          <ac:chgData name="塩谷 晃弘 / Akihiro Shiotani" userId="50aef054-9327-40af-9729-b525352b79f1" providerId="ADAL" clId="{A52BBFC4-1330-4627-B39B-AC2A2FE11807}" dt="2022-07-21T02:26:24.830" v="6461"/>
          <ac:picMkLst>
            <pc:docMk/>
            <pc:sldMk cId="1899369478" sldId="1251"/>
            <ac:picMk id="5" creationId="{2B381FA7-43D4-95A2-C106-ECEF497CE16F}"/>
          </ac:picMkLst>
        </pc:picChg>
      </pc:sldChg>
      <pc:sldChg chg="modSp mod">
        <pc:chgData name="塩谷 晃弘 / Akihiro Shiotani" userId="50aef054-9327-40af-9729-b525352b79f1" providerId="ADAL" clId="{A52BBFC4-1330-4627-B39B-AC2A2FE11807}" dt="2022-07-20T08:44:29.579" v="110" actId="14861"/>
        <pc:sldMkLst>
          <pc:docMk/>
          <pc:sldMk cId="4171383602" sldId="1253"/>
        </pc:sldMkLst>
        <pc:spChg chg="mod">
          <ac:chgData name="塩谷 晃弘 / Akihiro Shiotani" userId="50aef054-9327-40af-9729-b525352b79f1" providerId="ADAL" clId="{A52BBFC4-1330-4627-B39B-AC2A2FE11807}" dt="2022-07-20T08:44:29.579" v="110" actId="14861"/>
          <ac:spMkLst>
            <pc:docMk/>
            <pc:sldMk cId="4171383602" sldId="1253"/>
            <ac:spMk id="25" creationId="{32AC50D3-6329-0836-74B4-3C33FFEDDA42}"/>
          </ac:spMkLst>
        </pc:spChg>
        <pc:picChg chg="mod">
          <ac:chgData name="塩谷 晃弘 / Akihiro Shiotani" userId="50aef054-9327-40af-9729-b525352b79f1" providerId="ADAL" clId="{A52BBFC4-1330-4627-B39B-AC2A2FE11807}" dt="2022-07-20T04:42:45.687" v="89" actId="1076"/>
          <ac:picMkLst>
            <pc:docMk/>
            <pc:sldMk cId="4171383602" sldId="1253"/>
            <ac:picMk id="23" creationId="{AF2B6E6B-8047-81B7-1341-41BCA6A929DA}"/>
          </ac:picMkLst>
        </pc:picChg>
      </pc:sldChg>
      <pc:sldChg chg="addSp delSp modSp mod">
        <pc:chgData name="塩谷 晃弘 / Akihiro Shiotani" userId="50aef054-9327-40af-9729-b525352b79f1" providerId="ADAL" clId="{A52BBFC4-1330-4627-B39B-AC2A2FE11807}" dt="2022-07-21T02:52:13.126" v="7164" actId="20577"/>
        <pc:sldMkLst>
          <pc:docMk/>
          <pc:sldMk cId="3662032983" sldId="1254"/>
        </pc:sldMkLst>
        <pc:spChg chg="add mod">
          <ac:chgData name="塩谷 晃弘 / Akihiro Shiotani" userId="50aef054-9327-40af-9729-b525352b79f1" providerId="ADAL" clId="{A52BBFC4-1330-4627-B39B-AC2A2FE11807}" dt="2022-07-21T02:51:42.917" v="7147" actId="1038"/>
          <ac:spMkLst>
            <pc:docMk/>
            <pc:sldMk cId="3662032983" sldId="1254"/>
            <ac:spMk id="7" creationId="{3ED8C441-EA3D-F81C-8622-7F814BE5F01A}"/>
          </ac:spMkLst>
        </pc:spChg>
        <pc:spChg chg="add del mod">
          <ac:chgData name="塩谷 晃弘 / Akihiro Shiotani" userId="50aef054-9327-40af-9729-b525352b79f1" providerId="ADAL" clId="{A52BBFC4-1330-4627-B39B-AC2A2FE11807}" dt="2022-07-21T02:49:22.030" v="7071" actId="22"/>
          <ac:spMkLst>
            <pc:docMk/>
            <pc:sldMk cId="3662032983" sldId="1254"/>
            <ac:spMk id="11" creationId="{A74E9977-9748-C3F1-171C-3FC8CEB33695}"/>
          </ac:spMkLst>
        </pc:spChg>
        <pc:spChg chg="mod">
          <ac:chgData name="塩谷 晃弘 / Akihiro Shiotani" userId="50aef054-9327-40af-9729-b525352b79f1" providerId="ADAL" clId="{A52BBFC4-1330-4627-B39B-AC2A2FE11807}" dt="2022-07-21T02:52:13.126" v="7164" actId="20577"/>
          <ac:spMkLst>
            <pc:docMk/>
            <pc:sldMk cId="3662032983" sldId="1254"/>
            <ac:spMk id="12" creationId="{F947720F-05F9-810B-31E1-19BE573A85DB}"/>
          </ac:spMkLst>
        </pc:spChg>
        <pc:spChg chg="add del">
          <ac:chgData name="塩谷 晃弘 / Akihiro Shiotani" userId="50aef054-9327-40af-9729-b525352b79f1" providerId="ADAL" clId="{A52BBFC4-1330-4627-B39B-AC2A2FE11807}" dt="2022-07-21T02:49:24.532" v="7073" actId="22"/>
          <ac:spMkLst>
            <pc:docMk/>
            <pc:sldMk cId="3662032983" sldId="1254"/>
            <ac:spMk id="13" creationId="{E15D7F78-5E0D-32E5-7FFE-A3742CE4F720}"/>
          </ac:spMkLst>
        </pc:spChg>
        <pc:spChg chg="add mod">
          <ac:chgData name="塩谷 晃弘 / Akihiro Shiotani" userId="50aef054-9327-40af-9729-b525352b79f1" providerId="ADAL" clId="{A52BBFC4-1330-4627-B39B-AC2A2FE11807}" dt="2022-07-21T02:52:05.338" v="7160" actId="20577"/>
          <ac:spMkLst>
            <pc:docMk/>
            <pc:sldMk cId="3662032983" sldId="1254"/>
            <ac:spMk id="15" creationId="{96DB5A81-7984-8C4C-8815-913F1DF69626}"/>
          </ac:spMkLst>
        </pc:spChg>
        <pc:spChg chg="add mod">
          <ac:chgData name="塩谷 晃弘 / Akihiro Shiotani" userId="50aef054-9327-40af-9729-b525352b79f1" providerId="ADAL" clId="{A52BBFC4-1330-4627-B39B-AC2A2FE11807}" dt="2022-07-21T02:51:41.352" v="7142" actId="1038"/>
          <ac:spMkLst>
            <pc:docMk/>
            <pc:sldMk cId="3662032983" sldId="1254"/>
            <ac:spMk id="16" creationId="{3A746BD6-D5F2-1011-3F7A-54F13295CC70}"/>
          </ac:spMkLst>
        </pc:spChg>
      </pc:sldChg>
      <pc:sldChg chg="del">
        <pc:chgData name="塩谷 晃弘 / Akihiro Shiotani" userId="50aef054-9327-40af-9729-b525352b79f1" providerId="ADAL" clId="{A52BBFC4-1330-4627-B39B-AC2A2FE11807}" dt="2022-07-20T09:08:41.058" v="1875" actId="47"/>
        <pc:sldMkLst>
          <pc:docMk/>
          <pc:sldMk cId="3834951229" sldId="1256"/>
        </pc:sldMkLst>
      </pc:sldChg>
      <pc:sldChg chg="addSp delSp modSp mod">
        <pc:chgData name="塩谷 晃弘 / Akihiro Shiotani" userId="50aef054-9327-40af-9729-b525352b79f1" providerId="ADAL" clId="{A52BBFC4-1330-4627-B39B-AC2A2FE11807}" dt="2022-07-20T08:54:02.796" v="823" actId="21"/>
        <pc:sldMkLst>
          <pc:docMk/>
          <pc:sldMk cId="3131215151" sldId="1257"/>
        </pc:sldMkLst>
        <pc:spChg chg="add del mod">
          <ac:chgData name="塩谷 晃弘 / Akihiro Shiotani" userId="50aef054-9327-40af-9729-b525352b79f1" providerId="ADAL" clId="{A52BBFC4-1330-4627-B39B-AC2A2FE11807}" dt="2022-07-20T08:54:02.796" v="823" actId="21"/>
          <ac:spMkLst>
            <pc:docMk/>
            <pc:sldMk cId="3131215151" sldId="1257"/>
            <ac:spMk id="15" creationId="{F326986D-380B-28E8-FFBC-71C49522BA89}"/>
          </ac:spMkLst>
        </pc:spChg>
        <pc:spChg chg="add mod">
          <ac:chgData name="塩谷 晃弘 / Akihiro Shiotani" userId="50aef054-9327-40af-9729-b525352b79f1" providerId="ADAL" clId="{A52BBFC4-1330-4627-B39B-AC2A2FE11807}" dt="2022-07-20T08:53:14.152" v="756" actId="1076"/>
          <ac:spMkLst>
            <pc:docMk/>
            <pc:sldMk cId="3131215151" sldId="1257"/>
            <ac:spMk id="16" creationId="{A2BFD434-23D6-0242-750C-DDA0A61D5E1F}"/>
          </ac:spMkLst>
        </pc:spChg>
        <pc:spChg chg="mod">
          <ac:chgData name="塩谷 晃弘 / Akihiro Shiotani" userId="50aef054-9327-40af-9729-b525352b79f1" providerId="ADAL" clId="{A52BBFC4-1330-4627-B39B-AC2A2FE11807}" dt="2022-07-20T08:53:19.995" v="763" actId="1036"/>
          <ac:spMkLst>
            <pc:docMk/>
            <pc:sldMk cId="3131215151" sldId="1257"/>
            <ac:spMk id="23" creationId="{A6335CCC-BBD7-7624-DEDC-EE49B777FD09}"/>
          </ac:spMkLst>
        </pc:spChg>
        <pc:spChg chg="mod">
          <ac:chgData name="塩谷 晃弘 / Akihiro Shiotani" userId="50aef054-9327-40af-9729-b525352b79f1" providerId="ADAL" clId="{A52BBFC4-1330-4627-B39B-AC2A2FE11807}" dt="2022-07-20T08:51:57.501" v="607" actId="20577"/>
          <ac:spMkLst>
            <pc:docMk/>
            <pc:sldMk cId="3131215151" sldId="1257"/>
            <ac:spMk id="27" creationId="{8ED10C5A-0B24-7136-5DFE-9D3547B88BEA}"/>
          </ac:spMkLst>
        </pc:spChg>
        <pc:grpChg chg="mod">
          <ac:chgData name="塩谷 晃弘 / Akihiro Shiotani" userId="50aef054-9327-40af-9729-b525352b79f1" providerId="ADAL" clId="{A52BBFC4-1330-4627-B39B-AC2A2FE11807}" dt="2022-07-20T08:53:19.995" v="763" actId="1036"/>
          <ac:grpSpMkLst>
            <pc:docMk/>
            <pc:sldMk cId="3131215151" sldId="1257"/>
            <ac:grpSpMk id="24" creationId="{182574F8-1D2C-8F52-A814-7FDD2283EE16}"/>
          </ac:grpSpMkLst>
        </pc:grpChg>
      </pc:sldChg>
      <pc:sldChg chg="del">
        <pc:chgData name="塩谷 晃弘 / Akihiro Shiotani" userId="50aef054-9327-40af-9729-b525352b79f1" providerId="ADAL" clId="{A52BBFC4-1330-4627-B39B-AC2A2FE11807}" dt="2022-07-20T08:56:14.941" v="997" actId="47"/>
        <pc:sldMkLst>
          <pc:docMk/>
          <pc:sldMk cId="1775604254" sldId="1258"/>
        </pc:sldMkLst>
      </pc:sldChg>
      <pc:sldChg chg="addSp delSp modSp mod">
        <pc:chgData name="塩谷 晃弘 / Akihiro Shiotani" userId="50aef054-9327-40af-9729-b525352b79f1" providerId="ADAL" clId="{A52BBFC4-1330-4627-B39B-AC2A2FE11807}" dt="2022-07-20T09:00:08.111" v="1142" actId="1076"/>
        <pc:sldMkLst>
          <pc:docMk/>
          <pc:sldMk cId="3023292337" sldId="1259"/>
        </pc:sldMkLst>
        <pc:spChg chg="add del mod">
          <ac:chgData name="塩谷 晃弘 / Akihiro Shiotani" userId="50aef054-9327-40af-9729-b525352b79f1" providerId="ADAL" clId="{A52BBFC4-1330-4627-B39B-AC2A2FE11807}" dt="2022-07-20T08:58:09.930" v="1064" actId="478"/>
          <ac:spMkLst>
            <pc:docMk/>
            <pc:sldMk cId="3023292337" sldId="1259"/>
            <ac:spMk id="35" creationId="{3F3BFD5C-4DDB-2F07-DE80-CA6AE8C37D80}"/>
          </ac:spMkLst>
        </pc:spChg>
        <pc:spChg chg="add mod">
          <ac:chgData name="塩谷 晃弘 / Akihiro Shiotani" userId="50aef054-9327-40af-9729-b525352b79f1" providerId="ADAL" clId="{A52BBFC4-1330-4627-B39B-AC2A2FE11807}" dt="2022-07-20T09:00:08.111" v="1142" actId="1076"/>
          <ac:spMkLst>
            <pc:docMk/>
            <pc:sldMk cId="3023292337" sldId="1259"/>
            <ac:spMk id="52" creationId="{0984055E-4CB1-A56E-0517-5084EDC31713}"/>
          </ac:spMkLst>
        </pc:spChg>
      </pc:sldChg>
      <pc:sldChg chg="addSp modSp">
        <pc:chgData name="塩谷 晃弘 / Akihiro Shiotani" userId="50aef054-9327-40af-9729-b525352b79f1" providerId="ADAL" clId="{A52BBFC4-1330-4627-B39B-AC2A2FE11807}" dt="2022-07-20T09:00:14.799" v="1143"/>
        <pc:sldMkLst>
          <pc:docMk/>
          <pc:sldMk cId="3588740110" sldId="1260"/>
        </pc:sldMkLst>
        <pc:spChg chg="add mod">
          <ac:chgData name="塩谷 晃弘 / Akihiro Shiotani" userId="50aef054-9327-40af-9729-b525352b79f1" providerId="ADAL" clId="{A52BBFC4-1330-4627-B39B-AC2A2FE11807}" dt="2022-07-20T09:00:14.799" v="1143"/>
          <ac:spMkLst>
            <pc:docMk/>
            <pc:sldMk cId="3588740110" sldId="1260"/>
            <ac:spMk id="50" creationId="{F69E343A-A4BB-8407-1CA8-84EEF40046B6}"/>
          </ac:spMkLst>
        </pc:spChg>
      </pc:sldChg>
      <pc:sldChg chg="addSp delSp modSp mod">
        <pc:chgData name="塩谷 晃弘 / Akihiro Shiotani" userId="50aef054-9327-40af-9729-b525352b79f1" providerId="ADAL" clId="{A52BBFC4-1330-4627-B39B-AC2A2FE11807}" dt="2022-07-20T09:01:01.104" v="1193" actId="1076"/>
        <pc:sldMkLst>
          <pc:docMk/>
          <pc:sldMk cId="2518890862" sldId="1261"/>
        </pc:sldMkLst>
        <pc:spChg chg="del">
          <ac:chgData name="塩谷 晃弘 / Akihiro Shiotani" userId="50aef054-9327-40af-9729-b525352b79f1" providerId="ADAL" clId="{A52BBFC4-1330-4627-B39B-AC2A2FE11807}" dt="2022-07-20T08:56:49.199" v="998" actId="478"/>
          <ac:spMkLst>
            <pc:docMk/>
            <pc:sldMk cId="2518890862" sldId="1261"/>
            <ac:spMk id="15" creationId="{22C03768-E94B-629D-C85F-B6CF610D87D6}"/>
          </ac:spMkLst>
        </pc:spChg>
        <pc:spChg chg="del">
          <ac:chgData name="塩谷 晃弘 / Akihiro Shiotani" userId="50aef054-9327-40af-9729-b525352b79f1" providerId="ADAL" clId="{A52BBFC4-1330-4627-B39B-AC2A2FE11807}" dt="2022-07-20T08:56:49.969" v="999" actId="478"/>
          <ac:spMkLst>
            <pc:docMk/>
            <pc:sldMk cId="2518890862" sldId="1261"/>
            <ac:spMk id="18" creationId="{2F810518-E719-D3BA-02BF-9CDE994C6E08}"/>
          </ac:spMkLst>
        </pc:spChg>
        <pc:spChg chg="add mod">
          <ac:chgData name="塩谷 晃弘 / Akihiro Shiotani" userId="50aef054-9327-40af-9729-b525352b79f1" providerId="ADAL" clId="{A52BBFC4-1330-4627-B39B-AC2A2FE11807}" dt="2022-07-20T09:01:01.104" v="1193" actId="1076"/>
          <ac:spMkLst>
            <pc:docMk/>
            <pc:sldMk cId="2518890862" sldId="1261"/>
            <ac:spMk id="21" creationId="{697A8AA3-544F-7360-27B6-484518AE3C07}"/>
          </ac:spMkLst>
        </pc:spChg>
      </pc:sldChg>
      <pc:sldChg chg="addSp delSp modSp mod">
        <pc:chgData name="塩谷 晃弘 / Akihiro Shiotani" userId="50aef054-9327-40af-9729-b525352b79f1" providerId="ADAL" clId="{A52BBFC4-1330-4627-B39B-AC2A2FE11807}" dt="2022-07-20T22:20:46.443" v="4001" actId="21"/>
        <pc:sldMkLst>
          <pc:docMk/>
          <pc:sldMk cId="3831453178" sldId="1262"/>
        </pc:sldMkLst>
        <pc:spChg chg="mod">
          <ac:chgData name="塩谷 晃弘 / Akihiro Shiotani" userId="50aef054-9327-40af-9729-b525352b79f1" providerId="ADAL" clId="{A52BBFC4-1330-4627-B39B-AC2A2FE11807}" dt="2022-07-20T22:20:46.443" v="4001" actId="21"/>
          <ac:spMkLst>
            <pc:docMk/>
            <pc:sldMk cId="3831453178" sldId="1262"/>
            <ac:spMk id="2" creationId="{00000000-0000-0000-0000-000000000000}"/>
          </ac:spMkLst>
        </pc:spChg>
        <pc:spChg chg="mod">
          <ac:chgData name="塩谷 晃弘 / Akihiro Shiotani" userId="50aef054-9327-40af-9729-b525352b79f1" providerId="ADAL" clId="{A52BBFC4-1330-4627-B39B-AC2A2FE11807}" dt="2022-07-20T08:54:43.093" v="906" actId="1035"/>
          <ac:spMkLst>
            <pc:docMk/>
            <pc:sldMk cId="3831453178" sldId="1262"/>
            <ac:spMk id="21" creationId="{5C3EE6BA-8DA3-3B35-CD36-B01856365B0B}"/>
          </ac:spMkLst>
        </pc:spChg>
        <pc:spChg chg="add mod">
          <ac:chgData name="塩谷 晃弘 / Akihiro Shiotani" userId="50aef054-9327-40af-9729-b525352b79f1" providerId="ADAL" clId="{A52BBFC4-1330-4627-B39B-AC2A2FE11807}" dt="2022-07-20T08:55:36.051" v="974" actId="1076"/>
          <ac:spMkLst>
            <pc:docMk/>
            <pc:sldMk cId="3831453178" sldId="1262"/>
            <ac:spMk id="22" creationId="{5A8E4159-E638-AC1D-EDE3-2E2915D9D577}"/>
          </ac:spMkLst>
        </pc:spChg>
        <pc:spChg chg="add del">
          <ac:chgData name="塩谷 晃弘 / Akihiro Shiotani" userId="50aef054-9327-40af-9729-b525352b79f1" providerId="ADAL" clId="{A52BBFC4-1330-4627-B39B-AC2A2FE11807}" dt="2022-07-20T08:54:14.592" v="831" actId="22"/>
          <ac:spMkLst>
            <pc:docMk/>
            <pc:sldMk cId="3831453178" sldId="1262"/>
            <ac:spMk id="23" creationId="{48E636C9-482D-3CA7-36F6-905F12D23BB1}"/>
          </ac:spMkLst>
        </pc:spChg>
        <pc:spChg chg="add mod">
          <ac:chgData name="塩谷 晃弘 / Akihiro Shiotani" userId="50aef054-9327-40af-9729-b525352b79f1" providerId="ADAL" clId="{A52BBFC4-1330-4627-B39B-AC2A2FE11807}" dt="2022-07-20T08:55:37.755" v="975" actId="1076"/>
          <ac:spMkLst>
            <pc:docMk/>
            <pc:sldMk cId="3831453178" sldId="1262"/>
            <ac:spMk id="25" creationId="{6A302DD8-7871-0544-1D24-43DACAC5D4BF}"/>
          </ac:spMkLst>
        </pc:spChg>
        <pc:spChg chg="mod">
          <ac:chgData name="塩谷 晃弘 / Akihiro Shiotani" userId="50aef054-9327-40af-9729-b525352b79f1" providerId="ADAL" clId="{A52BBFC4-1330-4627-B39B-AC2A2FE11807}" dt="2022-07-20T08:54:54.827" v="908"/>
          <ac:spMkLst>
            <pc:docMk/>
            <pc:sldMk cId="3831453178" sldId="1262"/>
            <ac:spMk id="29" creationId="{11E59B66-D388-45D3-CD59-D60B090B1798}"/>
          </ac:spMkLst>
        </pc:spChg>
        <pc:spChg chg="mod">
          <ac:chgData name="塩谷 晃弘 / Akihiro Shiotani" userId="50aef054-9327-40af-9729-b525352b79f1" providerId="ADAL" clId="{A52BBFC4-1330-4627-B39B-AC2A2FE11807}" dt="2022-07-20T08:54:54.827" v="908"/>
          <ac:spMkLst>
            <pc:docMk/>
            <pc:sldMk cId="3831453178" sldId="1262"/>
            <ac:spMk id="30" creationId="{5CB67DB9-6BDC-1D4B-FA79-05047B2945A8}"/>
          </ac:spMkLst>
        </pc:spChg>
        <pc:spChg chg="del">
          <ac:chgData name="塩谷 晃弘 / Akihiro Shiotani" userId="50aef054-9327-40af-9729-b525352b79f1" providerId="ADAL" clId="{A52BBFC4-1330-4627-B39B-AC2A2FE11807}" dt="2022-07-20T08:54:35.271" v="835" actId="478"/>
          <ac:spMkLst>
            <pc:docMk/>
            <pc:sldMk cId="3831453178" sldId="1262"/>
            <ac:spMk id="67" creationId="{1B749A45-512F-78F4-71C4-1D0CCDAD6E65}"/>
          </ac:spMkLst>
        </pc:spChg>
        <pc:spChg chg="del mod">
          <ac:chgData name="塩谷 晃弘 / Akihiro Shiotani" userId="50aef054-9327-40af-9729-b525352b79f1" providerId="ADAL" clId="{A52BBFC4-1330-4627-B39B-AC2A2FE11807}" dt="2022-07-20T08:54:54.463" v="907" actId="478"/>
          <ac:spMkLst>
            <pc:docMk/>
            <pc:sldMk cId="3831453178" sldId="1262"/>
            <ac:spMk id="84" creationId="{73ECAFBB-1381-E2AF-A690-A152979B39DC}"/>
          </ac:spMkLst>
        </pc:spChg>
        <pc:grpChg chg="add mod">
          <ac:chgData name="塩谷 晃弘 / Akihiro Shiotani" userId="50aef054-9327-40af-9729-b525352b79f1" providerId="ADAL" clId="{A52BBFC4-1330-4627-B39B-AC2A2FE11807}" dt="2022-07-20T08:55:44.220" v="991" actId="1035"/>
          <ac:grpSpMkLst>
            <pc:docMk/>
            <pc:sldMk cId="3831453178" sldId="1262"/>
            <ac:grpSpMk id="27" creationId="{0DDE7085-98D7-9163-F3D5-C1CCF4219E08}"/>
          </ac:grpSpMkLst>
        </pc:grpChg>
        <pc:grpChg chg="mod">
          <ac:chgData name="塩谷 晃弘 / Akihiro Shiotani" userId="50aef054-9327-40af-9729-b525352b79f1" providerId="ADAL" clId="{A52BBFC4-1330-4627-B39B-AC2A2FE11807}" dt="2022-07-20T08:54:54.827" v="908"/>
          <ac:grpSpMkLst>
            <pc:docMk/>
            <pc:sldMk cId="3831453178" sldId="1262"/>
            <ac:grpSpMk id="28" creationId="{E45642CF-236D-DE72-F6F9-577E477C2FE0}"/>
          </ac:grpSpMkLst>
        </pc:grpChg>
        <pc:grpChg chg="del">
          <ac:chgData name="塩谷 晃弘 / Akihiro Shiotani" userId="50aef054-9327-40af-9729-b525352b79f1" providerId="ADAL" clId="{A52BBFC4-1330-4627-B39B-AC2A2FE11807}" dt="2022-07-20T08:54:35.271" v="835" actId="478"/>
          <ac:grpSpMkLst>
            <pc:docMk/>
            <pc:sldMk cId="3831453178" sldId="1262"/>
            <ac:grpSpMk id="68" creationId="{BA76B345-4850-8DFC-3035-D450378DDDE4}"/>
          </ac:grpSpMkLst>
        </pc:grpChg>
        <pc:grpChg chg="mod">
          <ac:chgData name="塩谷 晃弘 / Akihiro Shiotani" userId="50aef054-9327-40af-9729-b525352b79f1" providerId="ADAL" clId="{A52BBFC4-1330-4627-B39B-AC2A2FE11807}" dt="2022-07-20T08:54:43.093" v="906" actId="1035"/>
          <ac:grpSpMkLst>
            <pc:docMk/>
            <pc:sldMk cId="3831453178" sldId="1262"/>
            <ac:grpSpMk id="73" creationId="{4D6651F3-644D-DD1C-5CA1-0DF0A5FFB1A9}"/>
          </ac:grpSpMkLst>
        </pc:grpChg>
        <pc:grpChg chg="del mod">
          <ac:chgData name="塩谷 晃弘 / Akihiro Shiotani" userId="50aef054-9327-40af-9729-b525352b79f1" providerId="ADAL" clId="{A52BBFC4-1330-4627-B39B-AC2A2FE11807}" dt="2022-07-20T08:54:54.463" v="907" actId="478"/>
          <ac:grpSpMkLst>
            <pc:docMk/>
            <pc:sldMk cId="3831453178" sldId="1262"/>
            <ac:grpSpMk id="79" creationId="{38369BF7-0FDC-0045-CDC8-C7B6824E2E43}"/>
          </ac:grpSpMkLst>
        </pc:grpChg>
        <pc:graphicFrameChg chg="add mod modGraphic">
          <ac:chgData name="塩谷 晃弘 / Akihiro Shiotani" userId="50aef054-9327-40af-9729-b525352b79f1" providerId="ADAL" clId="{A52BBFC4-1330-4627-B39B-AC2A2FE11807}" dt="2022-07-20T08:56:06.397" v="996" actId="1036"/>
          <ac:graphicFrameMkLst>
            <pc:docMk/>
            <pc:sldMk cId="3831453178" sldId="1262"/>
            <ac:graphicFrameMk id="26" creationId="{D11A962F-C590-08E5-425E-3779F37F4143}"/>
          </ac:graphicFrameMkLst>
        </pc:graphicFrameChg>
        <pc:cxnChg chg="mod">
          <ac:chgData name="塩谷 晃弘 / Akihiro Shiotani" userId="50aef054-9327-40af-9729-b525352b79f1" providerId="ADAL" clId="{A52BBFC4-1330-4627-B39B-AC2A2FE11807}" dt="2022-07-20T08:54:54.827" v="908"/>
          <ac:cxnSpMkLst>
            <pc:docMk/>
            <pc:sldMk cId="3831453178" sldId="1262"/>
            <ac:cxnSpMk id="31" creationId="{0B3C12A3-0602-6EA9-A67E-AFB7EDA317AA}"/>
          </ac:cxnSpMkLst>
        </pc:cxnChg>
      </pc:sldChg>
      <pc:sldChg chg="add del">
        <pc:chgData name="塩谷 晃弘 / Akihiro Shiotani" userId="50aef054-9327-40af-9729-b525352b79f1" providerId="ADAL" clId="{A52BBFC4-1330-4627-B39B-AC2A2FE11807}" dt="2022-07-20T08:47:06.997" v="240" actId="47"/>
        <pc:sldMkLst>
          <pc:docMk/>
          <pc:sldMk cId="1975345922" sldId="1263"/>
        </pc:sldMkLst>
      </pc:sldChg>
      <pc:sldChg chg="addSp delSp modSp new mod ord">
        <pc:chgData name="塩谷 晃弘 / Akihiro Shiotani" userId="50aef054-9327-40af-9729-b525352b79f1" providerId="ADAL" clId="{A52BBFC4-1330-4627-B39B-AC2A2FE11807}" dt="2022-07-21T02:47:03.481" v="7046" actId="1035"/>
        <pc:sldMkLst>
          <pc:docMk/>
          <pc:sldMk cId="577588334" sldId="1264"/>
        </pc:sldMkLst>
        <pc:spChg chg="mod">
          <ac:chgData name="塩谷 晃弘 / Akihiro Shiotani" userId="50aef054-9327-40af-9729-b525352b79f1" providerId="ADAL" clId="{A52BBFC4-1330-4627-B39B-AC2A2FE11807}" dt="2022-07-20T08:47:44.709" v="282" actId="20577"/>
          <ac:spMkLst>
            <pc:docMk/>
            <pc:sldMk cId="577588334" sldId="1264"/>
            <ac:spMk id="2" creationId="{CEF04C5A-6070-F606-159F-D09ACC0A38F3}"/>
          </ac:spMkLst>
        </pc:spChg>
        <pc:spChg chg="add del mod">
          <ac:chgData name="塩谷 晃弘 / Akihiro Shiotani" userId="50aef054-9327-40af-9729-b525352b79f1" providerId="ADAL" clId="{A52BBFC4-1330-4627-B39B-AC2A2FE11807}" dt="2022-07-20T09:01:30.981" v="1203" actId="478"/>
          <ac:spMkLst>
            <pc:docMk/>
            <pc:sldMk cId="577588334" sldId="1264"/>
            <ac:spMk id="5" creationId="{540AB64A-9D81-BCE1-99C6-F808689FC1B4}"/>
          </ac:spMkLst>
        </pc:spChg>
        <pc:spChg chg="add mod">
          <ac:chgData name="塩谷 晃弘 / Akihiro Shiotani" userId="50aef054-9327-40af-9729-b525352b79f1" providerId="ADAL" clId="{A52BBFC4-1330-4627-B39B-AC2A2FE11807}" dt="2022-07-21T02:47:03.481" v="7046" actId="1035"/>
          <ac:spMkLst>
            <pc:docMk/>
            <pc:sldMk cId="577588334" sldId="1264"/>
            <ac:spMk id="6" creationId="{684702F2-B0EE-DCB3-967F-997E5E1A8FE5}"/>
          </ac:spMkLst>
        </pc:spChg>
        <pc:spChg chg="mod">
          <ac:chgData name="塩谷 晃弘 / Akihiro Shiotani" userId="50aef054-9327-40af-9729-b525352b79f1" providerId="ADAL" clId="{A52BBFC4-1330-4627-B39B-AC2A2FE11807}" dt="2022-07-20T09:07:11.442" v="1771"/>
          <ac:spMkLst>
            <pc:docMk/>
            <pc:sldMk cId="577588334" sldId="1264"/>
            <ac:spMk id="9" creationId="{231AF530-075E-FBE3-15DB-A85616272B7C}"/>
          </ac:spMkLst>
        </pc:spChg>
        <pc:spChg chg="mod">
          <ac:chgData name="塩谷 晃弘 / Akihiro Shiotani" userId="50aef054-9327-40af-9729-b525352b79f1" providerId="ADAL" clId="{A52BBFC4-1330-4627-B39B-AC2A2FE11807}" dt="2022-07-20T09:07:48.722" v="1870" actId="20577"/>
          <ac:spMkLst>
            <pc:docMk/>
            <pc:sldMk cId="577588334" sldId="1264"/>
            <ac:spMk id="10" creationId="{529E2C47-7C85-9406-40CA-8B11110725EA}"/>
          </ac:spMkLst>
        </pc:spChg>
        <pc:grpChg chg="add mod">
          <ac:chgData name="塩谷 晃弘 / Akihiro Shiotani" userId="50aef054-9327-40af-9729-b525352b79f1" providerId="ADAL" clId="{A52BBFC4-1330-4627-B39B-AC2A2FE11807}" dt="2022-07-20T09:07:11.442" v="1771"/>
          <ac:grpSpMkLst>
            <pc:docMk/>
            <pc:sldMk cId="577588334" sldId="1264"/>
            <ac:grpSpMk id="7" creationId="{B35AE8E7-5E50-239C-CE5B-8E6818AD6BA2}"/>
          </ac:grpSpMkLst>
        </pc:grpChg>
        <pc:grpChg chg="mod">
          <ac:chgData name="塩谷 晃弘 / Akihiro Shiotani" userId="50aef054-9327-40af-9729-b525352b79f1" providerId="ADAL" clId="{A52BBFC4-1330-4627-B39B-AC2A2FE11807}" dt="2022-07-20T09:07:11.442" v="1771"/>
          <ac:grpSpMkLst>
            <pc:docMk/>
            <pc:sldMk cId="577588334" sldId="1264"/>
            <ac:grpSpMk id="8" creationId="{73013617-D60B-BEC7-03DD-8956EF2D1D20}"/>
          </ac:grpSpMkLst>
        </pc:grpChg>
        <pc:picChg chg="add mod">
          <ac:chgData name="塩谷 晃弘 / Akihiro Shiotani" userId="50aef054-9327-40af-9729-b525352b79f1" providerId="ADAL" clId="{A52BBFC4-1330-4627-B39B-AC2A2FE11807}" dt="2022-07-20T09:07:06.206" v="1770" actId="14100"/>
          <ac:picMkLst>
            <pc:docMk/>
            <pc:sldMk cId="577588334" sldId="1264"/>
            <ac:picMk id="3" creationId="{21217D7B-B9FE-FD84-35D7-98336F1834F8}"/>
          </ac:picMkLst>
        </pc:picChg>
        <pc:picChg chg="add del mod">
          <ac:chgData name="塩谷 晃弘 / Akihiro Shiotani" userId="50aef054-9327-40af-9729-b525352b79f1" providerId="ADAL" clId="{A52BBFC4-1330-4627-B39B-AC2A2FE11807}" dt="2022-07-20T09:01:10.938" v="1194" actId="478"/>
          <ac:picMkLst>
            <pc:docMk/>
            <pc:sldMk cId="577588334" sldId="1264"/>
            <ac:picMk id="4" creationId="{902A1941-0984-4064-2449-ADE4ACAB979A}"/>
          </ac:picMkLst>
        </pc:picChg>
        <pc:cxnChg chg="mod">
          <ac:chgData name="塩谷 晃弘 / Akihiro Shiotani" userId="50aef054-9327-40af-9729-b525352b79f1" providerId="ADAL" clId="{A52BBFC4-1330-4627-B39B-AC2A2FE11807}" dt="2022-07-20T09:07:11.442" v="1771"/>
          <ac:cxnSpMkLst>
            <pc:docMk/>
            <pc:sldMk cId="577588334" sldId="1264"/>
            <ac:cxnSpMk id="11" creationId="{9D2C51A2-1212-638B-9A00-9E7F33429377}"/>
          </ac:cxnSpMkLst>
        </pc:cxnChg>
      </pc:sldChg>
      <pc:sldChg chg="addSp delSp modSp add mod">
        <pc:chgData name="塩谷 晃弘 / Akihiro Shiotani" userId="50aef054-9327-40af-9729-b525352b79f1" providerId="ADAL" clId="{A52BBFC4-1330-4627-B39B-AC2A2FE11807}" dt="2022-07-21T02:39:06.250" v="6750" actId="20577"/>
        <pc:sldMkLst>
          <pc:docMk/>
          <pc:sldMk cId="2542811206" sldId="1265"/>
        </pc:sldMkLst>
        <pc:spChg chg="mod">
          <ac:chgData name="塩谷 晃弘 / Akihiro Shiotani" userId="50aef054-9327-40af-9729-b525352b79f1" providerId="ADAL" clId="{A52BBFC4-1330-4627-B39B-AC2A2FE11807}" dt="2022-07-20T08:47:53.011" v="283"/>
          <ac:spMkLst>
            <pc:docMk/>
            <pc:sldMk cId="2542811206" sldId="1265"/>
            <ac:spMk id="2" creationId="{CEF04C5A-6070-F606-159F-D09ACC0A38F3}"/>
          </ac:spMkLst>
        </pc:spChg>
        <pc:spChg chg="add mod">
          <ac:chgData name="塩谷 晃弘 / Akihiro Shiotani" userId="50aef054-9327-40af-9729-b525352b79f1" providerId="ADAL" clId="{A52BBFC4-1330-4627-B39B-AC2A2FE11807}" dt="2022-07-20T23:20:26.257" v="6142" actId="1037"/>
          <ac:spMkLst>
            <pc:docMk/>
            <pc:sldMk cId="2542811206" sldId="1265"/>
            <ac:spMk id="7" creationId="{D6691A99-FEE4-82CF-EC8C-5E8C2F5F78D3}"/>
          </ac:spMkLst>
        </pc:spChg>
        <pc:spChg chg="mod">
          <ac:chgData name="塩谷 晃弘 / Akihiro Shiotani" userId="50aef054-9327-40af-9729-b525352b79f1" providerId="ADAL" clId="{A52BBFC4-1330-4627-B39B-AC2A2FE11807}" dt="2022-07-20T09:08:00.084" v="1872"/>
          <ac:spMkLst>
            <pc:docMk/>
            <pc:sldMk cId="2542811206" sldId="1265"/>
            <ac:spMk id="11" creationId="{FCF3C720-43F8-2DBB-649D-1D7A2E495F44}"/>
          </ac:spMkLst>
        </pc:spChg>
        <pc:spChg chg="mod">
          <ac:chgData name="塩谷 晃弘 / Akihiro Shiotani" userId="50aef054-9327-40af-9729-b525352b79f1" providerId="ADAL" clId="{A52BBFC4-1330-4627-B39B-AC2A2FE11807}" dt="2022-07-20T09:08:00.084" v="1872"/>
          <ac:spMkLst>
            <pc:docMk/>
            <pc:sldMk cId="2542811206" sldId="1265"/>
            <ac:spMk id="12" creationId="{C20BC165-EE4B-C7B4-D4CB-12538BA21684}"/>
          </ac:spMkLst>
        </pc:spChg>
        <pc:spChg chg="add mod">
          <ac:chgData name="塩谷 晃弘 / Akihiro Shiotani" userId="50aef054-9327-40af-9729-b525352b79f1" providerId="ADAL" clId="{A52BBFC4-1330-4627-B39B-AC2A2FE11807}" dt="2022-07-21T02:39:00.108" v="6744" actId="1076"/>
          <ac:spMkLst>
            <pc:docMk/>
            <pc:sldMk cId="2542811206" sldId="1265"/>
            <ac:spMk id="14" creationId="{59CA0850-0EF2-02A4-E225-C70D359A4CF0}"/>
          </ac:spMkLst>
        </pc:spChg>
        <pc:spChg chg="add mod">
          <ac:chgData name="塩谷 晃弘 / Akihiro Shiotani" userId="50aef054-9327-40af-9729-b525352b79f1" providerId="ADAL" clId="{A52BBFC4-1330-4627-B39B-AC2A2FE11807}" dt="2022-07-21T02:39:06.250" v="6750" actId="20577"/>
          <ac:spMkLst>
            <pc:docMk/>
            <pc:sldMk cId="2542811206" sldId="1265"/>
            <ac:spMk id="15" creationId="{6EEF8D39-DC5D-3285-7267-C1CA9B141DF2}"/>
          </ac:spMkLst>
        </pc:spChg>
        <pc:grpChg chg="add mod">
          <ac:chgData name="塩谷 晃弘 / Akihiro Shiotani" userId="50aef054-9327-40af-9729-b525352b79f1" providerId="ADAL" clId="{A52BBFC4-1330-4627-B39B-AC2A2FE11807}" dt="2022-07-20T09:08:00.084" v="1872"/>
          <ac:grpSpMkLst>
            <pc:docMk/>
            <pc:sldMk cId="2542811206" sldId="1265"/>
            <ac:grpSpMk id="9" creationId="{2D302B73-DBF5-53D0-5ACE-26E44C5079B6}"/>
          </ac:grpSpMkLst>
        </pc:grpChg>
        <pc:grpChg chg="mod">
          <ac:chgData name="塩谷 晃弘 / Akihiro Shiotani" userId="50aef054-9327-40af-9729-b525352b79f1" providerId="ADAL" clId="{A52BBFC4-1330-4627-B39B-AC2A2FE11807}" dt="2022-07-20T09:08:00.084" v="1872"/>
          <ac:grpSpMkLst>
            <pc:docMk/>
            <pc:sldMk cId="2542811206" sldId="1265"/>
            <ac:grpSpMk id="10" creationId="{9050F565-AFC9-896A-35EE-9862AFD56DAB}"/>
          </ac:grpSpMkLst>
        </pc:grpChg>
        <pc:picChg chg="add del">
          <ac:chgData name="塩谷 晃弘 / Akihiro Shiotani" userId="50aef054-9327-40af-9729-b525352b79f1" providerId="ADAL" clId="{A52BBFC4-1330-4627-B39B-AC2A2FE11807}" dt="2022-07-20T09:04:04.286" v="1488" actId="478"/>
          <ac:picMkLst>
            <pc:docMk/>
            <pc:sldMk cId="2542811206" sldId="1265"/>
            <ac:picMk id="3" creationId="{21217D7B-B9FE-FD84-35D7-98336F1834F8}"/>
          </ac:picMkLst>
        </pc:picChg>
        <pc:picChg chg="del">
          <ac:chgData name="塩谷 晃弘 / Akihiro Shiotani" userId="50aef054-9327-40af-9729-b525352b79f1" providerId="ADAL" clId="{A52BBFC4-1330-4627-B39B-AC2A2FE11807}" dt="2022-07-20T08:47:11.254" v="241" actId="478"/>
          <ac:picMkLst>
            <pc:docMk/>
            <pc:sldMk cId="2542811206" sldId="1265"/>
            <ac:picMk id="4" creationId="{902A1941-0984-4064-2449-ADE4ACAB979A}"/>
          </ac:picMkLst>
        </pc:picChg>
        <pc:picChg chg="add del mod">
          <ac:chgData name="塩谷 晃弘 / Akihiro Shiotani" userId="50aef054-9327-40af-9729-b525352b79f1" providerId="ADAL" clId="{A52BBFC4-1330-4627-B39B-AC2A2FE11807}" dt="2022-07-20T09:07:59.798" v="1871" actId="478"/>
          <ac:picMkLst>
            <pc:docMk/>
            <pc:sldMk cId="2542811206" sldId="1265"/>
            <ac:picMk id="5" creationId="{071F6324-6CB3-23E5-0B55-B0FEDC78125B}"/>
          </ac:picMkLst>
        </pc:picChg>
        <pc:picChg chg="add mod">
          <ac:chgData name="塩谷 晃弘 / Akihiro Shiotani" userId="50aef054-9327-40af-9729-b525352b79f1" providerId="ADAL" clId="{A52BBFC4-1330-4627-B39B-AC2A2FE11807}" dt="2022-07-20T09:04:35.293" v="1495" actId="1076"/>
          <ac:picMkLst>
            <pc:docMk/>
            <pc:sldMk cId="2542811206" sldId="1265"/>
            <ac:picMk id="6" creationId="{15010257-16C2-9432-FAA4-AFCBF748BF1A}"/>
          </ac:picMkLst>
        </pc:picChg>
        <pc:picChg chg="add mod ord">
          <ac:chgData name="塩谷 晃弘 / Akihiro Shiotani" userId="50aef054-9327-40af-9729-b525352b79f1" providerId="ADAL" clId="{A52BBFC4-1330-4627-B39B-AC2A2FE11807}" dt="2022-07-20T09:08:04.142" v="1873" actId="167"/>
          <ac:picMkLst>
            <pc:docMk/>
            <pc:sldMk cId="2542811206" sldId="1265"/>
            <ac:picMk id="8" creationId="{21694CB3-C7B8-164C-45E5-F13C5339B4B0}"/>
          </ac:picMkLst>
        </pc:picChg>
        <pc:cxnChg chg="mod">
          <ac:chgData name="塩谷 晃弘 / Akihiro Shiotani" userId="50aef054-9327-40af-9729-b525352b79f1" providerId="ADAL" clId="{A52BBFC4-1330-4627-B39B-AC2A2FE11807}" dt="2022-07-20T09:08:00.084" v="1872"/>
          <ac:cxnSpMkLst>
            <pc:docMk/>
            <pc:sldMk cId="2542811206" sldId="1265"/>
            <ac:cxnSpMk id="13" creationId="{4F3F2D34-92EF-DD88-97C2-9F6A1565F330}"/>
          </ac:cxnSpMkLst>
        </pc:cxnChg>
      </pc:sldChg>
      <pc:sldChg chg="add del">
        <pc:chgData name="塩谷 晃弘 / Akihiro Shiotani" userId="50aef054-9327-40af-9729-b525352b79f1" providerId="ADAL" clId="{A52BBFC4-1330-4627-B39B-AC2A2FE11807}" dt="2022-07-20T09:14:53.986" v="2535" actId="47"/>
        <pc:sldMkLst>
          <pc:docMk/>
          <pc:sldMk cId="84465324" sldId="1266"/>
        </pc:sldMkLst>
      </pc:sldChg>
      <pc:sldChg chg="addSp delSp modSp add mod">
        <pc:chgData name="塩谷 晃弘 / Akihiro Shiotani" userId="50aef054-9327-40af-9729-b525352b79f1" providerId="ADAL" clId="{A52BBFC4-1330-4627-B39B-AC2A2FE11807}" dt="2022-07-20T23:17:44.700" v="5922" actId="1076"/>
        <pc:sldMkLst>
          <pc:docMk/>
          <pc:sldMk cId="3583605157" sldId="1267"/>
        </pc:sldMkLst>
        <pc:spChg chg="add mod">
          <ac:chgData name="塩谷 晃弘 / Akihiro Shiotani" userId="50aef054-9327-40af-9729-b525352b79f1" providerId="ADAL" clId="{A52BBFC4-1330-4627-B39B-AC2A2FE11807}" dt="2022-07-20T09:27:22.756" v="3088" actId="692"/>
          <ac:spMkLst>
            <pc:docMk/>
            <pc:sldMk cId="3583605157" sldId="1267"/>
            <ac:spMk id="4" creationId="{3EF87EC5-BF02-26E0-F56C-41568F35EE7E}"/>
          </ac:spMkLst>
        </pc:spChg>
        <pc:spChg chg="del">
          <ac:chgData name="塩谷 晃弘 / Akihiro Shiotani" userId="50aef054-9327-40af-9729-b525352b79f1" providerId="ADAL" clId="{A52BBFC4-1330-4627-B39B-AC2A2FE11807}" dt="2022-07-20T09:14:57.552" v="2536" actId="478"/>
          <ac:spMkLst>
            <pc:docMk/>
            <pc:sldMk cId="3583605157" sldId="1267"/>
            <ac:spMk id="21" creationId="{13DC23FC-677F-2B37-6DD5-0E11E9DD9BBF}"/>
          </ac:spMkLst>
        </pc:spChg>
        <pc:spChg chg="add del mod">
          <ac:chgData name="塩谷 晃弘 / Akihiro Shiotani" userId="50aef054-9327-40af-9729-b525352b79f1" providerId="ADAL" clId="{A52BBFC4-1330-4627-B39B-AC2A2FE11807}" dt="2022-07-20T09:20:30.312" v="2690" actId="478"/>
          <ac:spMkLst>
            <pc:docMk/>
            <pc:sldMk cId="3583605157" sldId="1267"/>
            <ac:spMk id="22" creationId="{66848BE7-005B-A024-1CEF-4587A9FB4B21}"/>
          </ac:spMkLst>
        </pc:spChg>
        <pc:spChg chg="add del mod">
          <ac:chgData name="塩谷 晃弘 / Akihiro Shiotani" userId="50aef054-9327-40af-9729-b525352b79f1" providerId="ADAL" clId="{A52BBFC4-1330-4627-B39B-AC2A2FE11807}" dt="2022-07-20T09:20:30.312" v="2690" actId="478"/>
          <ac:spMkLst>
            <pc:docMk/>
            <pc:sldMk cId="3583605157" sldId="1267"/>
            <ac:spMk id="24" creationId="{BFFDC777-7CE5-9A39-9C6E-AA08D3F67936}"/>
          </ac:spMkLst>
        </pc:spChg>
        <pc:spChg chg="add del mod">
          <ac:chgData name="塩谷 晃弘 / Akihiro Shiotani" userId="50aef054-9327-40af-9729-b525352b79f1" providerId="ADAL" clId="{A52BBFC4-1330-4627-B39B-AC2A2FE11807}" dt="2022-07-20T09:20:30.312" v="2690" actId="478"/>
          <ac:spMkLst>
            <pc:docMk/>
            <pc:sldMk cId="3583605157" sldId="1267"/>
            <ac:spMk id="25" creationId="{63CF47A3-0D01-C4F9-180B-2ADF688FB3BD}"/>
          </ac:spMkLst>
        </pc:spChg>
        <pc:spChg chg="add del mod">
          <ac:chgData name="塩谷 晃弘 / Akihiro Shiotani" userId="50aef054-9327-40af-9729-b525352b79f1" providerId="ADAL" clId="{A52BBFC4-1330-4627-B39B-AC2A2FE11807}" dt="2022-07-20T09:20:30.312" v="2690" actId="478"/>
          <ac:spMkLst>
            <pc:docMk/>
            <pc:sldMk cId="3583605157" sldId="1267"/>
            <ac:spMk id="26" creationId="{E49FB2FE-403C-EEA5-D17D-88F6EE95658D}"/>
          </ac:spMkLst>
        </pc:spChg>
        <pc:spChg chg="add del mod">
          <ac:chgData name="塩谷 晃弘 / Akihiro Shiotani" userId="50aef054-9327-40af-9729-b525352b79f1" providerId="ADAL" clId="{A52BBFC4-1330-4627-B39B-AC2A2FE11807}" dt="2022-07-20T09:20:30.312" v="2690" actId="478"/>
          <ac:spMkLst>
            <pc:docMk/>
            <pc:sldMk cId="3583605157" sldId="1267"/>
            <ac:spMk id="27" creationId="{4B8BE7EA-1FD1-AD74-33B3-4ED92157E22C}"/>
          </ac:spMkLst>
        </pc:spChg>
        <pc:spChg chg="add del mod">
          <ac:chgData name="塩谷 晃弘 / Akihiro Shiotani" userId="50aef054-9327-40af-9729-b525352b79f1" providerId="ADAL" clId="{A52BBFC4-1330-4627-B39B-AC2A2FE11807}" dt="2022-07-20T09:20:30.312" v="2690" actId="478"/>
          <ac:spMkLst>
            <pc:docMk/>
            <pc:sldMk cId="3583605157" sldId="1267"/>
            <ac:spMk id="28" creationId="{BBBA40A5-B8C7-6D9D-9004-385B8C2789CC}"/>
          </ac:spMkLst>
        </pc:spChg>
        <pc:spChg chg="add del mod">
          <ac:chgData name="塩谷 晃弘 / Akihiro Shiotani" userId="50aef054-9327-40af-9729-b525352b79f1" providerId="ADAL" clId="{A52BBFC4-1330-4627-B39B-AC2A2FE11807}" dt="2022-07-20T09:20:30.312" v="2690" actId="478"/>
          <ac:spMkLst>
            <pc:docMk/>
            <pc:sldMk cId="3583605157" sldId="1267"/>
            <ac:spMk id="29" creationId="{E3C53AD2-797F-2E45-0BC9-D3AA079960D3}"/>
          </ac:spMkLst>
        </pc:spChg>
        <pc:spChg chg="add del mod">
          <ac:chgData name="塩谷 晃弘 / Akihiro Shiotani" userId="50aef054-9327-40af-9729-b525352b79f1" providerId="ADAL" clId="{A52BBFC4-1330-4627-B39B-AC2A2FE11807}" dt="2022-07-20T09:20:30.312" v="2690" actId="478"/>
          <ac:spMkLst>
            <pc:docMk/>
            <pc:sldMk cId="3583605157" sldId="1267"/>
            <ac:spMk id="30" creationId="{E2C99E41-CF55-D334-61EF-170DB47A5F8E}"/>
          </ac:spMkLst>
        </pc:spChg>
        <pc:spChg chg="add del mod">
          <ac:chgData name="塩谷 晃弘 / Akihiro Shiotani" userId="50aef054-9327-40af-9729-b525352b79f1" providerId="ADAL" clId="{A52BBFC4-1330-4627-B39B-AC2A2FE11807}" dt="2022-07-20T09:20:30.312" v="2690" actId="478"/>
          <ac:spMkLst>
            <pc:docMk/>
            <pc:sldMk cId="3583605157" sldId="1267"/>
            <ac:spMk id="31" creationId="{42E21883-DAF0-B9DD-64D6-FFAEC3029990}"/>
          </ac:spMkLst>
        </pc:spChg>
        <pc:spChg chg="add del mod">
          <ac:chgData name="塩谷 晃弘 / Akihiro Shiotani" userId="50aef054-9327-40af-9729-b525352b79f1" providerId="ADAL" clId="{A52BBFC4-1330-4627-B39B-AC2A2FE11807}" dt="2022-07-20T09:16:27.909" v="2561" actId="478"/>
          <ac:spMkLst>
            <pc:docMk/>
            <pc:sldMk cId="3583605157" sldId="1267"/>
            <ac:spMk id="32" creationId="{576E4BF2-6B2C-2B59-D5C6-B50E4D6D7152}"/>
          </ac:spMkLst>
        </pc:spChg>
        <pc:spChg chg="add del mod">
          <ac:chgData name="塩谷 晃弘 / Akihiro Shiotani" userId="50aef054-9327-40af-9729-b525352b79f1" providerId="ADAL" clId="{A52BBFC4-1330-4627-B39B-AC2A2FE11807}" dt="2022-07-20T09:20:30.312" v="2690" actId="478"/>
          <ac:spMkLst>
            <pc:docMk/>
            <pc:sldMk cId="3583605157" sldId="1267"/>
            <ac:spMk id="33" creationId="{EE4360E2-178E-84C2-F2B7-0A395B08CF76}"/>
          </ac:spMkLst>
        </pc:spChg>
        <pc:spChg chg="add del mod">
          <ac:chgData name="塩谷 晃弘 / Akihiro Shiotani" userId="50aef054-9327-40af-9729-b525352b79f1" providerId="ADAL" clId="{A52BBFC4-1330-4627-B39B-AC2A2FE11807}" dt="2022-07-20T09:20:30.312" v="2690" actId="478"/>
          <ac:spMkLst>
            <pc:docMk/>
            <pc:sldMk cId="3583605157" sldId="1267"/>
            <ac:spMk id="34" creationId="{6BC5927E-C20E-34A9-B81B-9161C6D8AD35}"/>
          </ac:spMkLst>
        </pc:spChg>
        <pc:spChg chg="add del mod">
          <ac:chgData name="塩谷 晃弘 / Akihiro Shiotani" userId="50aef054-9327-40af-9729-b525352b79f1" providerId="ADAL" clId="{A52BBFC4-1330-4627-B39B-AC2A2FE11807}" dt="2022-07-20T09:20:30.312" v="2690" actId="478"/>
          <ac:spMkLst>
            <pc:docMk/>
            <pc:sldMk cId="3583605157" sldId="1267"/>
            <ac:spMk id="35" creationId="{AD6A55C7-27EF-9010-18BB-9E9787811899}"/>
          </ac:spMkLst>
        </pc:spChg>
        <pc:spChg chg="add del mod">
          <ac:chgData name="塩谷 晃弘 / Akihiro Shiotani" userId="50aef054-9327-40af-9729-b525352b79f1" providerId="ADAL" clId="{A52BBFC4-1330-4627-B39B-AC2A2FE11807}" dt="2022-07-20T09:20:30.312" v="2690" actId="478"/>
          <ac:spMkLst>
            <pc:docMk/>
            <pc:sldMk cId="3583605157" sldId="1267"/>
            <ac:spMk id="36" creationId="{C6BEC909-08F1-F5FA-E71C-486E2204779F}"/>
          </ac:spMkLst>
        </pc:spChg>
        <pc:spChg chg="add del mod">
          <ac:chgData name="塩谷 晃弘 / Akihiro Shiotani" userId="50aef054-9327-40af-9729-b525352b79f1" providerId="ADAL" clId="{A52BBFC4-1330-4627-B39B-AC2A2FE11807}" dt="2022-07-20T09:20:30.312" v="2690" actId="478"/>
          <ac:spMkLst>
            <pc:docMk/>
            <pc:sldMk cId="3583605157" sldId="1267"/>
            <ac:spMk id="37" creationId="{82C72086-7816-021C-ABB8-856CECAA29B4}"/>
          </ac:spMkLst>
        </pc:spChg>
        <pc:spChg chg="mod">
          <ac:chgData name="塩谷 晃弘 / Akihiro Shiotani" userId="50aef054-9327-40af-9729-b525352b79f1" providerId="ADAL" clId="{A52BBFC4-1330-4627-B39B-AC2A2FE11807}" dt="2022-07-20T09:15:06.764" v="2538"/>
          <ac:spMkLst>
            <pc:docMk/>
            <pc:sldMk cId="3583605157" sldId="1267"/>
            <ac:spMk id="40" creationId="{F8E0A1E5-5F22-AAD2-1450-6130DECB1078}"/>
          </ac:spMkLst>
        </pc:spChg>
        <pc:spChg chg="mod">
          <ac:chgData name="塩谷 晃弘 / Akihiro Shiotani" userId="50aef054-9327-40af-9729-b525352b79f1" providerId="ADAL" clId="{A52BBFC4-1330-4627-B39B-AC2A2FE11807}" dt="2022-07-20T09:15:06.764" v="2538"/>
          <ac:spMkLst>
            <pc:docMk/>
            <pc:sldMk cId="3583605157" sldId="1267"/>
            <ac:spMk id="41" creationId="{2E1F19A0-06A8-BF5D-B2EF-E6FD5ECF142E}"/>
          </ac:spMkLst>
        </pc:spChg>
        <pc:spChg chg="add del mod">
          <ac:chgData name="塩谷 晃弘 / Akihiro Shiotani" userId="50aef054-9327-40af-9729-b525352b79f1" providerId="ADAL" clId="{A52BBFC4-1330-4627-B39B-AC2A2FE11807}" dt="2022-07-20T09:20:30.312" v="2690" actId="478"/>
          <ac:spMkLst>
            <pc:docMk/>
            <pc:sldMk cId="3583605157" sldId="1267"/>
            <ac:spMk id="43" creationId="{50E1CC62-ED35-FC0B-75BD-7DE405A6AB54}"/>
          </ac:spMkLst>
        </pc:spChg>
        <pc:spChg chg="add del mod">
          <ac:chgData name="塩谷 晃弘 / Akihiro Shiotani" userId="50aef054-9327-40af-9729-b525352b79f1" providerId="ADAL" clId="{A52BBFC4-1330-4627-B39B-AC2A2FE11807}" dt="2022-07-20T09:20:35.390" v="2692"/>
          <ac:spMkLst>
            <pc:docMk/>
            <pc:sldMk cId="3583605157" sldId="1267"/>
            <ac:spMk id="44" creationId="{F81E9CEA-EB71-044B-1E10-981DA3B7C8AB}"/>
          </ac:spMkLst>
        </pc:spChg>
        <pc:spChg chg="add del mod">
          <ac:chgData name="塩谷 晃弘 / Akihiro Shiotani" userId="50aef054-9327-40af-9729-b525352b79f1" providerId="ADAL" clId="{A52BBFC4-1330-4627-B39B-AC2A2FE11807}" dt="2022-07-20T09:20:35.390" v="2692"/>
          <ac:spMkLst>
            <pc:docMk/>
            <pc:sldMk cId="3583605157" sldId="1267"/>
            <ac:spMk id="46" creationId="{91AA4A47-2D08-082A-1411-3D16E473A9B6}"/>
          </ac:spMkLst>
        </pc:spChg>
        <pc:spChg chg="add del mod">
          <ac:chgData name="塩谷 晃弘 / Akihiro Shiotani" userId="50aef054-9327-40af-9729-b525352b79f1" providerId="ADAL" clId="{A52BBFC4-1330-4627-B39B-AC2A2FE11807}" dt="2022-07-20T09:20:35.390" v="2692"/>
          <ac:spMkLst>
            <pc:docMk/>
            <pc:sldMk cId="3583605157" sldId="1267"/>
            <ac:spMk id="47" creationId="{D4DEE31A-5916-CD6B-8607-F4A45F64803B}"/>
          </ac:spMkLst>
        </pc:spChg>
        <pc:spChg chg="add del mod">
          <ac:chgData name="塩谷 晃弘 / Akihiro Shiotani" userId="50aef054-9327-40af-9729-b525352b79f1" providerId="ADAL" clId="{A52BBFC4-1330-4627-B39B-AC2A2FE11807}" dt="2022-07-20T09:20:35.390" v="2692"/>
          <ac:spMkLst>
            <pc:docMk/>
            <pc:sldMk cId="3583605157" sldId="1267"/>
            <ac:spMk id="48" creationId="{69A077CD-78DC-EA68-0B06-79469CBDC808}"/>
          </ac:spMkLst>
        </pc:spChg>
        <pc:spChg chg="add del mod">
          <ac:chgData name="塩谷 晃弘 / Akihiro Shiotani" userId="50aef054-9327-40af-9729-b525352b79f1" providerId="ADAL" clId="{A52BBFC4-1330-4627-B39B-AC2A2FE11807}" dt="2022-07-20T09:20:35.390" v="2692"/>
          <ac:spMkLst>
            <pc:docMk/>
            <pc:sldMk cId="3583605157" sldId="1267"/>
            <ac:spMk id="49" creationId="{BC4CF129-FEC9-A907-6797-3D2107435CDA}"/>
          </ac:spMkLst>
        </pc:spChg>
        <pc:spChg chg="add del mod">
          <ac:chgData name="塩谷 晃弘 / Akihiro Shiotani" userId="50aef054-9327-40af-9729-b525352b79f1" providerId="ADAL" clId="{A52BBFC4-1330-4627-B39B-AC2A2FE11807}" dt="2022-07-20T09:20:35.390" v="2692"/>
          <ac:spMkLst>
            <pc:docMk/>
            <pc:sldMk cId="3583605157" sldId="1267"/>
            <ac:spMk id="50" creationId="{72CCF2E9-07BA-83E7-1C7A-3122585EAF19}"/>
          </ac:spMkLst>
        </pc:spChg>
        <pc:spChg chg="add del mod">
          <ac:chgData name="塩谷 晃弘 / Akihiro Shiotani" userId="50aef054-9327-40af-9729-b525352b79f1" providerId="ADAL" clId="{A52BBFC4-1330-4627-B39B-AC2A2FE11807}" dt="2022-07-20T09:20:35.390" v="2692"/>
          <ac:spMkLst>
            <pc:docMk/>
            <pc:sldMk cId="3583605157" sldId="1267"/>
            <ac:spMk id="51" creationId="{66B409A3-CDA0-734C-1B9B-0F0D9BF43C5F}"/>
          </ac:spMkLst>
        </pc:spChg>
        <pc:spChg chg="add del mod">
          <ac:chgData name="塩谷 晃弘 / Akihiro Shiotani" userId="50aef054-9327-40af-9729-b525352b79f1" providerId="ADAL" clId="{A52BBFC4-1330-4627-B39B-AC2A2FE11807}" dt="2022-07-20T09:20:35.390" v="2692"/>
          <ac:spMkLst>
            <pc:docMk/>
            <pc:sldMk cId="3583605157" sldId="1267"/>
            <ac:spMk id="52" creationId="{FF70481A-F1DE-5699-BC7D-70447537C512}"/>
          </ac:spMkLst>
        </pc:spChg>
        <pc:spChg chg="add del mod">
          <ac:chgData name="塩谷 晃弘 / Akihiro Shiotani" userId="50aef054-9327-40af-9729-b525352b79f1" providerId="ADAL" clId="{A52BBFC4-1330-4627-B39B-AC2A2FE11807}" dt="2022-07-20T09:20:35.390" v="2692"/>
          <ac:spMkLst>
            <pc:docMk/>
            <pc:sldMk cId="3583605157" sldId="1267"/>
            <ac:spMk id="53" creationId="{6D17F85F-13E0-F561-3F7E-CEDF19C03ADA}"/>
          </ac:spMkLst>
        </pc:spChg>
        <pc:spChg chg="add del mod">
          <ac:chgData name="塩谷 晃弘 / Akihiro Shiotani" userId="50aef054-9327-40af-9729-b525352b79f1" providerId="ADAL" clId="{A52BBFC4-1330-4627-B39B-AC2A2FE11807}" dt="2022-07-20T09:20:35.390" v="2692"/>
          <ac:spMkLst>
            <pc:docMk/>
            <pc:sldMk cId="3583605157" sldId="1267"/>
            <ac:spMk id="54" creationId="{70D73F7E-4AEB-129D-8A0D-EAA995C5DBAD}"/>
          </ac:spMkLst>
        </pc:spChg>
        <pc:spChg chg="add del mod">
          <ac:chgData name="塩谷 晃弘 / Akihiro Shiotani" userId="50aef054-9327-40af-9729-b525352b79f1" providerId="ADAL" clId="{A52BBFC4-1330-4627-B39B-AC2A2FE11807}" dt="2022-07-20T09:20:35.390" v="2692"/>
          <ac:spMkLst>
            <pc:docMk/>
            <pc:sldMk cId="3583605157" sldId="1267"/>
            <ac:spMk id="55" creationId="{3D3ECD28-F359-C95D-5D19-807FB2196556}"/>
          </ac:spMkLst>
        </pc:spChg>
        <pc:spChg chg="add del mod">
          <ac:chgData name="塩谷 晃弘 / Akihiro Shiotani" userId="50aef054-9327-40af-9729-b525352b79f1" providerId="ADAL" clId="{A52BBFC4-1330-4627-B39B-AC2A2FE11807}" dt="2022-07-20T09:20:35.390" v="2692"/>
          <ac:spMkLst>
            <pc:docMk/>
            <pc:sldMk cId="3583605157" sldId="1267"/>
            <ac:spMk id="56" creationId="{12D8CA4C-9423-0781-DEBB-AF233B067FFD}"/>
          </ac:spMkLst>
        </pc:spChg>
        <pc:spChg chg="add del mod">
          <ac:chgData name="塩谷 晃弘 / Akihiro Shiotani" userId="50aef054-9327-40af-9729-b525352b79f1" providerId="ADAL" clId="{A52BBFC4-1330-4627-B39B-AC2A2FE11807}" dt="2022-07-20T09:20:35.390" v="2692"/>
          <ac:spMkLst>
            <pc:docMk/>
            <pc:sldMk cId="3583605157" sldId="1267"/>
            <ac:spMk id="57" creationId="{A592D825-D383-3494-0973-5585F994E667}"/>
          </ac:spMkLst>
        </pc:spChg>
        <pc:spChg chg="add del mod">
          <ac:chgData name="塩谷 晃弘 / Akihiro Shiotani" userId="50aef054-9327-40af-9729-b525352b79f1" providerId="ADAL" clId="{A52BBFC4-1330-4627-B39B-AC2A2FE11807}" dt="2022-07-20T09:20:35.390" v="2692"/>
          <ac:spMkLst>
            <pc:docMk/>
            <pc:sldMk cId="3583605157" sldId="1267"/>
            <ac:spMk id="58" creationId="{1705CC6B-A9AF-2FF1-A58C-F0D3C726C753}"/>
          </ac:spMkLst>
        </pc:spChg>
        <pc:spChg chg="add del mod">
          <ac:chgData name="塩谷 晃弘 / Akihiro Shiotani" userId="50aef054-9327-40af-9729-b525352b79f1" providerId="ADAL" clId="{A52BBFC4-1330-4627-B39B-AC2A2FE11807}" dt="2022-07-20T09:20:35.390" v="2692"/>
          <ac:spMkLst>
            <pc:docMk/>
            <pc:sldMk cId="3583605157" sldId="1267"/>
            <ac:spMk id="59" creationId="{35161031-0108-D0D4-AF99-BA3E76F67EED}"/>
          </ac:spMkLst>
        </pc:spChg>
        <pc:spChg chg="add del mod">
          <ac:chgData name="塩谷 晃弘 / Akihiro Shiotani" userId="50aef054-9327-40af-9729-b525352b79f1" providerId="ADAL" clId="{A52BBFC4-1330-4627-B39B-AC2A2FE11807}" dt="2022-07-20T09:20:35.390" v="2692"/>
          <ac:spMkLst>
            <pc:docMk/>
            <pc:sldMk cId="3583605157" sldId="1267"/>
            <ac:spMk id="60" creationId="{25633589-1EE0-DE15-20EA-600EE8D27497}"/>
          </ac:spMkLst>
        </pc:spChg>
        <pc:spChg chg="add del mod">
          <ac:chgData name="塩谷 晃弘 / Akihiro Shiotani" userId="50aef054-9327-40af-9729-b525352b79f1" providerId="ADAL" clId="{A52BBFC4-1330-4627-B39B-AC2A2FE11807}" dt="2022-07-20T09:20:35.390" v="2692"/>
          <ac:spMkLst>
            <pc:docMk/>
            <pc:sldMk cId="3583605157" sldId="1267"/>
            <ac:spMk id="61" creationId="{64BD7D76-6F1B-B232-2113-1847F45DAE62}"/>
          </ac:spMkLst>
        </pc:spChg>
        <pc:spChg chg="add del mod">
          <ac:chgData name="塩谷 晃弘 / Akihiro Shiotani" userId="50aef054-9327-40af-9729-b525352b79f1" providerId="ADAL" clId="{A52BBFC4-1330-4627-B39B-AC2A2FE11807}" dt="2022-07-20T09:20:35.390" v="2692"/>
          <ac:spMkLst>
            <pc:docMk/>
            <pc:sldMk cId="3583605157" sldId="1267"/>
            <ac:spMk id="62" creationId="{94644D5D-F188-DCBF-C3B5-7ED6FC9136C8}"/>
          </ac:spMkLst>
        </pc:spChg>
        <pc:spChg chg="add del mod">
          <ac:chgData name="塩谷 晃弘 / Akihiro Shiotani" userId="50aef054-9327-40af-9729-b525352b79f1" providerId="ADAL" clId="{A52BBFC4-1330-4627-B39B-AC2A2FE11807}" dt="2022-07-20T09:20:35.390" v="2692"/>
          <ac:spMkLst>
            <pc:docMk/>
            <pc:sldMk cId="3583605157" sldId="1267"/>
            <ac:spMk id="63" creationId="{BFA9FDE2-8529-0A7F-576A-9AD7BF1F8685}"/>
          </ac:spMkLst>
        </pc:spChg>
        <pc:spChg chg="add mod">
          <ac:chgData name="塩谷 晃弘 / Akihiro Shiotani" userId="50aef054-9327-40af-9729-b525352b79f1" providerId="ADAL" clId="{A52BBFC4-1330-4627-B39B-AC2A2FE11807}" dt="2022-07-20T22:37:39.592" v="5411" actId="1076"/>
          <ac:spMkLst>
            <pc:docMk/>
            <pc:sldMk cId="3583605157" sldId="1267"/>
            <ac:spMk id="64" creationId="{0D800FA3-E731-F7A1-2A2A-B6CFE4DD01CC}"/>
          </ac:spMkLst>
        </pc:spChg>
        <pc:spChg chg="add mod">
          <ac:chgData name="塩谷 晃弘 / Akihiro Shiotani" userId="50aef054-9327-40af-9729-b525352b79f1" providerId="ADAL" clId="{A52BBFC4-1330-4627-B39B-AC2A2FE11807}" dt="2022-07-20T23:17:44.700" v="5922" actId="1076"/>
          <ac:spMkLst>
            <pc:docMk/>
            <pc:sldMk cId="3583605157" sldId="1267"/>
            <ac:spMk id="66" creationId="{BABE395C-F690-7258-83B2-D75DEB7AF481}"/>
          </ac:spMkLst>
        </pc:spChg>
        <pc:spChg chg="add mod">
          <ac:chgData name="塩谷 晃弘 / Akihiro Shiotani" userId="50aef054-9327-40af-9729-b525352b79f1" providerId="ADAL" clId="{A52BBFC4-1330-4627-B39B-AC2A2FE11807}" dt="2022-07-20T22:38:36.492" v="5501" actId="1076"/>
          <ac:spMkLst>
            <pc:docMk/>
            <pc:sldMk cId="3583605157" sldId="1267"/>
            <ac:spMk id="67" creationId="{1C950D86-EDB4-9B4D-7E43-FDCADE9832E9}"/>
          </ac:spMkLst>
        </pc:spChg>
        <pc:spChg chg="del">
          <ac:chgData name="塩谷 晃弘 / Akihiro Shiotani" userId="50aef054-9327-40af-9729-b525352b79f1" providerId="ADAL" clId="{A52BBFC4-1330-4627-B39B-AC2A2FE11807}" dt="2022-07-20T09:14:57.552" v="2536" actId="478"/>
          <ac:spMkLst>
            <pc:docMk/>
            <pc:sldMk cId="3583605157" sldId="1267"/>
            <ac:spMk id="84" creationId="{73ECAFBB-1381-E2AF-A690-A152979B39DC}"/>
          </ac:spMkLst>
        </pc:spChg>
        <pc:spChg chg="del">
          <ac:chgData name="塩谷 晃弘 / Akihiro Shiotani" userId="50aef054-9327-40af-9729-b525352b79f1" providerId="ADAL" clId="{A52BBFC4-1330-4627-B39B-AC2A2FE11807}" dt="2022-07-20T09:14:57.552" v="2536" actId="478"/>
          <ac:spMkLst>
            <pc:docMk/>
            <pc:sldMk cId="3583605157" sldId="1267"/>
            <ac:spMk id="85" creationId="{4577C261-EB6D-13A0-88A2-C6A12740C911}"/>
          </ac:spMkLst>
        </pc:spChg>
        <pc:grpChg chg="add mod">
          <ac:chgData name="塩谷 晃弘 / Akihiro Shiotani" userId="50aef054-9327-40af-9729-b525352b79f1" providerId="ADAL" clId="{A52BBFC4-1330-4627-B39B-AC2A2FE11807}" dt="2022-07-20T09:15:06.764" v="2538"/>
          <ac:grpSpMkLst>
            <pc:docMk/>
            <pc:sldMk cId="3583605157" sldId="1267"/>
            <ac:grpSpMk id="38" creationId="{BAF415BD-CBFD-300E-C1DC-057037AE09BF}"/>
          </ac:grpSpMkLst>
        </pc:grpChg>
        <pc:grpChg chg="mod">
          <ac:chgData name="塩谷 晃弘 / Akihiro Shiotani" userId="50aef054-9327-40af-9729-b525352b79f1" providerId="ADAL" clId="{A52BBFC4-1330-4627-B39B-AC2A2FE11807}" dt="2022-07-20T09:15:06.764" v="2538"/>
          <ac:grpSpMkLst>
            <pc:docMk/>
            <pc:sldMk cId="3583605157" sldId="1267"/>
            <ac:grpSpMk id="39" creationId="{D9259820-C98F-8960-B44A-132E82BC56DC}"/>
          </ac:grpSpMkLst>
        </pc:grpChg>
        <pc:grpChg chg="del">
          <ac:chgData name="塩谷 晃弘 / Akihiro Shiotani" userId="50aef054-9327-40af-9729-b525352b79f1" providerId="ADAL" clId="{A52BBFC4-1330-4627-B39B-AC2A2FE11807}" dt="2022-07-20T09:14:57.552" v="2536" actId="478"/>
          <ac:grpSpMkLst>
            <pc:docMk/>
            <pc:sldMk cId="3583605157" sldId="1267"/>
            <ac:grpSpMk id="68" creationId="{BA76B345-4850-8DFC-3035-D450378DDDE4}"/>
          </ac:grpSpMkLst>
        </pc:grpChg>
        <pc:grpChg chg="del">
          <ac:chgData name="塩谷 晃弘 / Akihiro Shiotani" userId="50aef054-9327-40af-9729-b525352b79f1" providerId="ADAL" clId="{A52BBFC4-1330-4627-B39B-AC2A2FE11807}" dt="2022-07-20T09:14:57.552" v="2536" actId="478"/>
          <ac:grpSpMkLst>
            <pc:docMk/>
            <pc:sldMk cId="3583605157" sldId="1267"/>
            <ac:grpSpMk id="73" creationId="{4D6651F3-644D-DD1C-5CA1-0DF0A5FFB1A9}"/>
          </ac:grpSpMkLst>
        </pc:grpChg>
        <pc:grpChg chg="del">
          <ac:chgData name="塩谷 晃弘 / Akihiro Shiotani" userId="50aef054-9327-40af-9729-b525352b79f1" providerId="ADAL" clId="{A52BBFC4-1330-4627-B39B-AC2A2FE11807}" dt="2022-07-20T09:14:57.552" v="2536" actId="478"/>
          <ac:grpSpMkLst>
            <pc:docMk/>
            <pc:sldMk cId="3583605157" sldId="1267"/>
            <ac:grpSpMk id="79" creationId="{38369BF7-0FDC-0045-CDC8-C7B6824E2E43}"/>
          </ac:grpSpMkLst>
        </pc:grpChg>
        <pc:picChg chg="add mod">
          <ac:chgData name="塩谷 晃弘 / Akihiro Shiotani" userId="50aef054-9327-40af-9729-b525352b79f1" providerId="ADAL" clId="{A52BBFC4-1330-4627-B39B-AC2A2FE11807}" dt="2022-07-20T09:26:15.623" v="3068" actId="1038"/>
          <ac:picMkLst>
            <pc:docMk/>
            <pc:sldMk cId="3583605157" sldId="1267"/>
            <ac:picMk id="3" creationId="{7B0133DE-503D-898C-17CF-D1EADF2AB287}"/>
          </ac:picMkLst>
        </pc:picChg>
        <pc:picChg chg="add del mod">
          <ac:chgData name="塩谷 晃弘 / Akihiro Shiotani" userId="50aef054-9327-40af-9729-b525352b79f1" providerId="ADAL" clId="{A52BBFC4-1330-4627-B39B-AC2A2FE11807}" dt="2022-07-20T09:20:30.312" v="2690" actId="478"/>
          <ac:picMkLst>
            <pc:docMk/>
            <pc:sldMk cId="3583605157" sldId="1267"/>
            <ac:picMk id="23" creationId="{83D77852-B114-D6E3-678F-36D3B5DB53BC}"/>
          </ac:picMkLst>
        </pc:picChg>
        <pc:picChg chg="add del mod">
          <ac:chgData name="塩谷 晃弘 / Akihiro Shiotani" userId="50aef054-9327-40af-9729-b525352b79f1" providerId="ADAL" clId="{A52BBFC4-1330-4627-B39B-AC2A2FE11807}" dt="2022-07-20T09:20:35.390" v="2692"/>
          <ac:picMkLst>
            <pc:docMk/>
            <pc:sldMk cId="3583605157" sldId="1267"/>
            <ac:picMk id="45" creationId="{686B7674-ADCE-8492-FAC8-D389A333C007}"/>
          </ac:picMkLst>
        </pc:picChg>
        <pc:cxnChg chg="mod">
          <ac:chgData name="塩谷 晃弘 / Akihiro Shiotani" userId="50aef054-9327-40af-9729-b525352b79f1" providerId="ADAL" clId="{A52BBFC4-1330-4627-B39B-AC2A2FE11807}" dt="2022-07-20T09:15:06.764" v="2538"/>
          <ac:cxnSpMkLst>
            <pc:docMk/>
            <pc:sldMk cId="3583605157" sldId="1267"/>
            <ac:cxnSpMk id="42" creationId="{785949B4-9012-267D-D456-2A1C19C9385B}"/>
          </ac:cxnSpMkLst>
        </pc:cxnChg>
      </pc:sldChg>
      <pc:sldChg chg="addSp delSp modSp add mod ord modShow">
        <pc:chgData name="塩谷 晃弘 / Akihiro Shiotani" userId="50aef054-9327-40af-9729-b525352b79f1" providerId="ADAL" clId="{A52BBFC4-1330-4627-B39B-AC2A2FE11807}" dt="2022-07-20T09:20:17.607" v="2689" actId="1076"/>
        <pc:sldMkLst>
          <pc:docMk/>
          <pc:sldMk cId="3948659632" sldId="1268"/>
        </pc:sldMkLst>
        <pc:spChg chg="del">
          <ac:chgData name="塩谷 晃弘 / Akihiro Shiotani" userId="50aef054-9327-40af-9729-b525352b79f1" providerId="ADAL" clId="{A52BBFC4-1330-4627-B39B-AC2A2FE11807}" dt="2022-07-20T09:19:20.061" v="2672" actId="478"/>
          <ac:spMkLst>
            <pc:docMk/>
            <pc:sldMk cId="3948659632" sldId="1268"/>
            <ac:spMk id="2" creationId="{00000000-0000-0000-0000-000000000000}"/>
          </ac:spMkLst>
        </pc:spChg>
        <pc:spChg chg="add del mod">
          <ac:chgData name="塩谷 晃弘 / Akihiro Shiotani" userId="50aef054-9327-40af-9729-b525352b79f1" providerId="ADAL" clId="{A52BBFC4-1330-4627-B39B-AC2A2FE11807}" dt="2022-07-20T09:19:21.894" v="2673" actId="478"/>
          <ac:spMkLst>
            <pc:docMk/>
            <pc:sldMk cId="3948659632" sldId="1268"/>
            <ac:spMk id="3" creationId="{AD286476-95A5-4210-BB06-904ED24C8476}"/>
          </ac:spMkLst>
        </pc:spChg>
        <pc:spChg chg="mod">
          <ac:chgData name="塩谷 晃弘 / Akihiro Shiotani" userId="50aef054-9327-40af-9729-b525352b79f1" providerId="ADAL" clId="{A52BBFC4-1330-4627-B39B-AC2A2FE11807}" dt="2022-07-20T09:19:34.806" v="2675" actId="14100"/>
          <ac:spMkLst>
            <pc:docMk/>
            <pc:sldMk cId="3948659632" sldId="1268"/>
            <ac:spMk id="22" creationId="{66848BE7-005B-A024-1CEF-4587A9FB4B21}"/>
          </ac:spMkLst>
        </pc:spChg>
        <pc:spChg chg="mod">
          <ac:chgData name="塩谷 晃弘 / Akihiro Shiotani" userId="50aef054-9327-40af-9729-b525352b79f1" providerId="ADAL" clId="{A52BBFC4-1330-4627-B39B-AC2A2FE11807}" dt="2022-07-20T09:17:35.189" v="2617" actId="1036"/>
          <ac:spMkLst>
            <pc:docMk/>
            <pc:sldMk cId="3948659632" sldId="1268"/>
            <ac:spMk id="24" creationId="{BFFDC777-7CE5-9A39-9C6E-AA08D3F67936}"/>
          </ac:spMkLst>
        </pc:spChg>
        <pc:spChg chg="mod">
          <ac:chgData name="塩谷 晃弘 / Akihiro Shiotani" userId="50aef054-9327-40af-9729-b525352b79f1" providerId="ADAL" clId="{A52BBFC4-1330-4627-B39B-AC2A2FE11807}" dt="2022-07-20T09:17:35.189" v="2617" actId="1036"/>
          <ac:spMkLst>
            <pc:docMk/>
            <pc:sldMk cId="3948659632" sldId="1268"/>
            <ac:spMk id="25" creationId="{63CF47A3-0D01-C4F9-180B-2ADF688FB3BD}"/>
          </ac:spMkLst>
        </pc:spChg>
        <pc:spChg chg="mod">
          <ac:chgData name="塩谷 晃弘 / Akihiro Shiotani" userId="50aef054-9327-40af-9729-b525352b79f1" providerId="ADAL" clId="{A52BBFC4-1330-4627-B39B-AC2A2FE11807}" dt="2022-07-20T09:17:35.189" v="2617" actId="1036"/>
          <ac:spMkLst>
            <pc:docMk/>
            <pc:sldMk cId="3948659632" sldId="1268"/>
            <ac:spMk id="26" creationId="{E49FB2FE-403C-EEA5-D17D-88F6EE95658D}"/>
          </ac:spMkLst>
        </pc:spChg>
        <pc:spChg chg="mod">
          <ac:chgData name="塩谷 晃弘 / Akihiro Shiotani" userId="50aef054-9327-40af-9729-b525352b79f1" providerId="ADAL" clId="{A52BBFC4-1330-4627-B39B-AC2A2FE11807}" dt="2022-07-20T09:17:35.189" v="2617" actId="1036"/>
          <ac:spMkLst>
            <pc:docMk/>
            <pc:sldMk cId="3948659632" sldId="1268"/>
            <ac:spMk id="27" creationId="{4B8BE7EA-1FD1-AD74-33B3-4ED92157E22C}"/>
          </ac:spMkLst>
        </pc:spChg>
        <pc:spChg chg="mod">
          <ac:chgData name="塩谷 晃弘 / Akihiro Shiotani" userId="50aef054-9327-40af-9729-b525352b79f1" providerId="ADAL" clId="{A52BBFC4-1330-4627-B39B-AC2A2FE11807}" dt="2022-07-20T09:20:13.271" v="2687" actId="20577"/>
          <ac:spMkLst>
            <pc:docMk/>
            <pc:sldMk cId="3948659632" sldId="1268"/>
            <ac:spMk id="28" creationId="{BBBA40A5-B8C7-6D9D-9004-385B8C2789CC}"/>
          </ac:spMkLst>
        </pc:spChg>
        <pc:spChg chg="mod">
          <ac:chgData name="塩谷 晃弘 / Akihiro Shiotani" userId="50aef054-9327-40af-9729-b525352b79f1" providerId="ADAL" clId="{A52BBFC4-1330-4627-B39B-AC2A2FE11807}" dt="2022-07-20T09:17:35.189" v="2617" actId="1036"/>
          <ac:spMkLst>
            <pc:docMk/>
            <pc:sldMk cId="3948659632" sldId="1268"/>
            <ac:spMk id="29" creationId="{E3C53AD2-797F-2E45-0BC9-D3AA079960D3}"/>
          </ac:spMkLst>
        </pc:spChg>
        <pc:spChg chg="mod">
          <ac:chgData name="塩谷 晃弘 / Akihiro Shiotani" userId="50aef054-9327-40af-9729-b525352b79f1" providerId="ADAL" clId="{A52BBFC4-1330-4627-B39B-AC2A2FE11807}" dt="2022-07-20T09:17:35.189" v="2617" actId="1036"/>
          <ac:spMkLst>
            <pc:docMk/>
            <pc:sldMk cId="3948659632" sldId="1268"/>
            <ac:spMk id="30" creationId="{E2C99E41-CF55-D334-61EF-170DB47A5F8E}"/>
          </ac:spMkLst>
        </pc:spChg>
        <pc:spChg chg="mod">
          <ac:chgData name="塩谷 晃弘 / Akihiro Shiotani" userId="50aef054-9327-40af-9729-b525352b79f1" providerId="ADAL" clId="{A52BBFC4-1330-4627-B39B-AC2A2FE11807}" dt="2022-07-20T09:17:35.189" v="2617" actId="1036"/>
          <ac:spMkLst>
            <pc:docMk/>
            <pc:sldMk cId="3948659632" sldId="1268"/>
            <ac:spMk id="31" creationId="{42E21883-DAF0-B9DD-64D6-FFAEC3029990}"/>
          </ac:spMkLst>
        </pc:spChg>
        <pc:spChg chg="add mod">
          <ac:chgData name="塩谷 晃弘 / Akihiro Shiotani" userId="50aef054-9327-40af-9729-b525352b79f1" providerId="ADAL" clId="{A52BBFC4-1330-4627-B39B-AC2A2FE11807}" dt="2022-07-20T09:20:17.607" v="2689" actId="1076"/>
          <ac:spMkLst>
            <pc:docMk/>
            <pc:sldMk cId="3948659632" sldId="1268"/>
            <ac:spMk id="32" creationId="{49A51FE9-C2F3-0234-0A4C-D55278EB5D46}"/>
          </ac:spMkLst>
        </pc:spChg>
        <pc:spChg chg="mod">
          <ac:chgData name="塩谷 晃弘 / Akihiro Shiotani" userId="50aef054-9327-40af-9729-b525352b79f1" providerId="ADAL" clId="{A52BBFC4-1330-4627-B39B-AC2A2FE11807}" dt="2022-07-20T09:17:35.189" v="2617" actId="1036"/>
          <ac:spMkLst>
            <pc:docMk/>
            <pc:sldMk cId="3948659632" sldId="1268"/>
            <ac:spMk id="33" creationId="{EE4360E2-178E-84C2-F2B7-0A395B08CF76}"/>
          </ac:spMkLst>
        </pc:spChg>
        <pc:spChg chg="mod">
          <ac:chgData name="塩谷 晃弘 / Akihiro Shiotani" userId="50aef054-9327-40af-9729-b525352b79f1" providerId="ADAL" clId="{A52BBFC4-1330-4627-B39B-AC2A2FE11807}" dt="2022-07-20T09:17:35.189" v="2617" actId="1036"/>
          <ac:spMkLst>
            <pc:docMk/>
            <pc:sldMk cId="3948659632" sldId="1268"/>
            <ac:spMk id="34" creationId="{6BC5927E-C20E-34A9-B81B-9161C6D8AD35}"/>
          </ac:spMkLst>
        </pc:spChg>
        <pc:spChg chg="mod">
          <ac:chgData name="塩谷 晃弘 / Akihiro Shiotani" userId="50aef054-9327-40af-9729-b525352b79f1" providerId="ADAL" clId="{A52BBFC4-1330-4627-B39B-AC2A2FE11807}" dt="2022-07-20T09:17:35.189" v="2617" actId="1036"/>
          <ac:spMkLst>
            <pc:docMk/>
            <pc:sldMk cId="3948659632" sldId="1268"/>
            <ac:spMk id="35" creationId="{AD6A55C7-27EF-9010-18BB-9E9787811899}"/>
          </ac:spMkLst>
        </pc:spChg>
        <pc:spChg chg="mod">
          <ac:chgData name="塩谷 晃弘 / Akihiro Shiotani" userId="50aef054-9327-40af-9729-b525352b79f1" providerId="ADAL" clId="{A52BBFC4-1330-4627-B39B-AC2A2FE11807}" dt="2022-07-20T09:17:35.189" v="2617" actId="1036"/>
          <ac:spMkLst>
            <pc:docMk/>
            <pc:sldMk cId="3948659632" sldId="1268"/>
            <ac:spMk id="36" creationId="{C6BEC909-08F1-F5FA-E71C-486E2204779F}"/>
          </ac:spMkLst>
        </pc:spChg>
        <pc:spChg chg="mod">
          <ac:chgData name="塩谷 晃弘 / Akihiro Shiotani" userId="50aef054-9327-40af-9729-b525352b79f1" providerId="ADAL" clId="{A52BBFC4-1330-4627-B39B-AC2A2FE11807}" dt="2022-07-20T09:17:35.189" v="2617" actId="1036"/>
          <ac:spMkLst>
            <pc:docMk/>
            <pc:sldMk cId="3948659632" sldId="1268"/>
            <ac:spMk id="37" creationId="{82C72086-7816-021C-ABB8-856CECAA29B4}"/>
          </ac:spMkLst>
        </pc:spChg>
        <pc:spChg chg="mod">
          <ac:chgData name="塩谷 晃弘 / Akihiro Shiotani" userId="50aef054-9327-40af-9729-b525352b79f1" providerId="ADAL" clId="{A52BBFC4-1330-4627-B39B-AC2A2FE11807}" dt="2022-07-20T09:19:16.032" v="2671" actId="1076"/>
          <ac:spMkLst>
            <pc:docMk/>
            <pc:sldMk cId="3948659632" sldId="1268"/>
            <ac:spMk id="43" creationId="{50E1CC62-ED35-FC0B-75BD-7DE405A6AB54}"/>
          </ac:spMkLst>
        </pc:spChg>
        <pc:spChg chg="add mod">
          <ac:chgData name="塩谷 晃弘 / Akihiro Shiotani" userId="50aef054-9327-40af-9729-b525352b79f1" providerId="ADAL" clId="{A52BBFC4-1330-4627-B39B-AC2A2FE11807}" dt="2022-07-20T09:17:57.253" v="2622" actId="1076"/>
          <ac:spMkLst>
            <pc:docMk/>
            <pc:sldMk cId="3948659632" sldId="1268"/>
            <ac:spMk id="44" creationId="{3A9D05FF-B7FC-FC06-C88B-1AB8777D4E2A}"/>
          </ac:spMkLst>
        </pc:spChg>
        <pc:spChg chg="add mod">
          <ac:chgData name="塩谷 晃弘 / Akihiro Shiotani" userId="50aef054-9327-40af-9729-b525352b79f1" providerId="ADAL" clId="{A52BBFC4-1330-4627-B39B-AC2A2FE11807}" dt="2022-07-20T09:19:28.377" v="2674" actId="1076"/>
          <ac:spMkLst>
            <pc:docMk/>
            <pc:sldMk cId="3948659632" sldId="1268"/>
            <ac:spMk id="45" creationId="{78C6AD0E-F0F2-EEBB-A2CF-17435ED9AC35}"/>
          </ac:spMkLst>
        </pc:spChg>
        <pc:spChg chg="add mod">
          <ac:chgData name="塩谷 晃弘 / Akihiro Shiotani" userId="50aef054-9327-40af-9729-b525352b79f1" providerId="ADAL" clId="{A52BBFC4-1330-4627-B39B-AC2A2FE11807}" dt="2022-07-20T09:19:28.377" v="2674" actId="1076"/>
          <ac:spMkLst>
            <pc:docMk/>
            <pc:sldMk cId="3948659632" sldId="1268"/>
            <ac:spMk id="46" creationId="{E9E24BB1-EADD-2126-CB9C-AB32A0B709DD}"/>
          </ac:spMkLst>
        </pc:spChg>
        <pc:spChg chg="add del mod">
          <ac:chgData name="塩谷 晃弘 / Akihiro Shiotani" userId="50aef054-9327-40af-9729-b525352b79f1" providerId="ADAL" clId="{A52BBFC4-1330-4627-B39B-AC2A2FE11807}" dt="2022-07-20T09:20:10.868" v="2685"/>
          <ac:spMkLst>
            <pc:docMk/>
            <pc:sldMk cId="3948659632" sldId="1268"/>
            <ac:spMk id="47" creationId="{9B40C6E0-24BC-813D-6F8B-4DF0498D3F11}"/>
          </ac:spMkLst>
        </pc:spChg>
        <pc:grpChg chg="del">
          <ac:chgData name="塩谷 晃弘 / Akihiro Shiotani" userId="50aef054-9327-40af-9729-b525352b79f1" providerId="ADAL" clId="{A52BBFC4-1330-4627-B39B-AC2A2FE11807}" dt="2022-07-20T09:17:29.334" v="2609" actId="478"/>
          <ac:grpSpMkLst>
            <pc:docMk/>
            <pc:sldMk cId="3948659632" sldId="1268"/>
            <ac:grpSpMk id="38" creationId="{BAF415BD-CBFD-300E-C1DC-057037AE09BF}"/>
          </ac:grpSpMkLst>
        </pc:grpChg>
        <pc:picChg chg="mod">
          <ac:chgData name="塩谷 晃弘 / Akihiro Shiotani" userId="50aef054-9327-40af-9729-b525352b79f1" providerId="ADAL" clId="{A52BBFC4-1330-4627-B39B-AC2A2FE11807}" dt="2022-07-20T09:17:35.189" v="2617" actId="1036"/>
          <ac:picMkLst>
            <pc:docMk/>
            <pc:sldMk cId="3948659632" sldId="1268"/>
            <ac:picMk id="23" creationId="{83D77852-B114-D6E3-678F-36D3B5DB53BC}"/>
          </ac:picMkLst>
        </pc:picChg>
      </pc:sldChg>
      <pc:sldChg chg="modSp add mod ord">
        <pc:chgData name="塩谷 晃弘 / Akihiro Shiotani" userId="50aef054-9327-40af-9729-b525352b79f1" providerId="ADAL" clId="{A52BBFC4-1330-4627-B39B-AC2A2FE11807}" dt="2022-07-21T02:57:04.447" v="7537" actId="20577"/>
        <pc:sldMkLst>
          <pc:docMk/>
          <pc:sldMk cId="3108959508" sldId="1269"/>
        </pc:sldMkLst>
        <pc:spChg chg="mod">
          <ac:chgData name="塩谷 晃弘 / Akihiro Shiotani" userId="50aef054-9327-40af-9729-b525352b79f1" providerId="ADAL" clId="{A52BBFC4-1330-4627-B39B-AC2A2FE11807}" dt="2022-07-20T23:18:52.694" v="6068" actId="1035"/>
          <ac:spMkLst>
            <pc:docMk/>
            <pc:sldMk cId="3108959508" sldId="1269"/>
            <ac:spMk id="15" creationId="{6E34FE95-2167-D992-4399-C23144C04AA8}"/>
          </ac:spMkLst>
        </pc:spChg>
        <pc:spChg chg="mod">
          <ac:chgData name="塩谷 晃弘 / Akihiro Shiotani" userId="50aef054-9327-40af-9729-b525352b79f1" providerId="ADAL" clId="{A52BBFC4-1330-4627-B39B-AC2A2FE11807}" dt="2022-07-20T09:24:53.871" v="2942"/>
          <ac:spMkLst>
            <pc:docMk/>
            <pc:sldMk cId="3108959508" sldId="1269"/>
            <ac:spMk id="18" creationId="{E61E02F2-7953-9E35-34D8-A177C4DDD663}"/>
          </ac:spMkLst>
        </pc:spChg>
        <pc:spChg chg="mod">
          <ac:chgData name="塩谷 晃弘 / Akihiro Shiotani" userId="50aef054-9327-40af-9729-b525352b79f1" providerId="ADAL" clId="{A52BBFC4-1330-4627-B39B-AC2A2FE11807}" dt="2022-07-21T02:57:04.447" v="7537" actId="20577"/>
          <ac:spMkLst>
            <pc:docMk/>
            <pc:sldMk cId="3108959508" sldId="1269"/>
            <ac:spMk id="38" creationId="{33E904E5-71F9-296D-56EC-2BD9CE4FFC75}"/>
          </ac:spMkLst>
        </pc:spChg>
        <pc:grpChg chg="mod">
          <ac:chgData name="塩谷 晃弘 / Akihiro Shiotani" userId="50aef054-9327-40af-9729-b525352b79f1" providerId="ADAL" clId="{A52BBFC4-1330-4627-B39B-AC2A2FE11807}" dt="2022-07-20T23:18:52.694" v="6068" actId="1035"/>
          <ac:grpSpMkLst>
            <pc:docMk/>
            <pc:sldMk cId="3108959508" sldId="1269"/>
            <ac:grpSpMk id="40" creationId="{A4347873-0936-0B8F-1877-21B3B98FB62B}"/>
          </ac:grpSpMkLst>
        </pc:grpChg>
      </pc:sldChg>
      <pc:sldChg chg="addSp delSp modSp add mod ord">
        <pc:chgData name="塩谷 晃弘 / Akihiro Shiotani" userId="50aef054-9327-40af-9729-b525352b79f1" providerId="ADAL" clId="{A52BBFC4-1330-4627-B39B-AC2A2FE11807}" dt="2022-07-20T22:15:23.536" v="3323"/>
        <pc:sldMkLst>
          <pc:docMk/>
          <pc:sldMk cId="3739054185" sldId="1270"/>
        </pc:sldMkLst>
        <pc:spChg chg="mod">
          <ac:chgData name="塩谷 晃弘 / Akihiro Shiotani" userId="50aef054-9327-40af-9729-b525352b79f1" providerId="ADAL" clId="{A52BBFC4-1330-4627-B39B-AC2A2FE11807}" dt="2022-07-20T22:14:00.458" v="3272" actId="20577"/>
          <ac:spMkLst>
            <pc:docMk/>
            <pc:sldMk cId="3739054185" sldId="1270"/>
            <ac:spMk id="2" creationId="{00000000-0000-0000-0000-000000000000}"/>
          </ac:spMkLst>
        </pc:spChg>
        <pc:spChg chg="add del mod">
          <ac:chgData name="塩谷 晃弘 / Akihiro Shiotani" userId="50aef054-9327-40af-9729-b525352b79f1" providerId="ADAL" clId="{A52BBFC4-1330-4627-B39B-AC2A2FE11807}" dt="2022-07-20T22:14:49.976" v="3278"/>
          <ac:spMkLst>
            <pc:docMk/>
            <pc:sldMk cId="3739054185" sldId="1270"/>
            <ac:spMk id="17" creationId="{A7A8596B-B3D3-A406-DC22-C8457CB96E50}"/>
          </ac:spMkLst>
        </pc:spChg>
        <pc:spChg chg="del">
          <ac:chgData name="塩谷 晃弘 / Akihiro Shiotani" userId="50aef054-9327-40af-9729-b525352b79f1" providerId="ADAL" clId="{A52BBFC4-1330-4627-B39B-AC2A2FE11807}" dt="2022-07-20T22:14:11.977" v="3273" actId="478"/>
          <ac:spMkLst>
            <pc:docMk/>
            <pc:sldMk cId="3739054185" sldId="1270"/>
            <ac:spMk id="21" creationId="{5C3EE6BA-8DA3-3B35-CD36-B01856365B0B}"/>
          </ac:spMkLst>
        </pc:spChg>
        <pc:spChg chg="del">
          <ac:chgData name="塩谷 晃弘 / Akihiro Shiotani" userId="50aef054-9327-40af-9729-b525352b79f1" providerId="ADAL" clId="{A52BBFC4-1330-4627-B39B-AC2A2FE11807}" dt="2022-07-20T22:14:11.977" v="3273" actId="478"/>
          <ac:spMkLst>
            <pc:docMk/>
            <pc:sldMk cId="3739054185" sldId="1270"/>
            <ac:spMk id="22" creationId="{5A8E4159-E638-AC1D-EDE3-2E2915D9D577}"/>
          </ac:spMkLst>
        </pc:spChg>
        <pc:spChg chg="del">
          <ac:chgData name="塩谷 晃弘 / Akihiro Shiotani" userId="50aef054-9327-40af-9729-b525352b79f1" providerId="ADAL" clId="{A52BBFC4-1330-4627-B39B-AC2A2FE11807}" dt="2022-07-20T22:14:11.977" v="3273" actId="478"/>
          <ac:spMkLst>
            <pc:docMk/>
            <pc:sldMk cId="3739054185" sldId="1270"/>
            <ac:spMk id="25" creationId="{6A302DD8-7871-0544-1D24-43DACAC5D4BF}"/>
          </ac:spMkLst>
        </pc:spChg>
        <pc:grpChg chg="del">
          <ac:chgData name="塩谷 晃弘 / Akihiro Shiotani" userId="50aef054-9327-40af-9729-b525352b79f1" providerId="ADAL" clId="{A52BBFC4-1330-4627-B39B-AC2A2FE11807}" dt="2022-07-20T22:14:11.977" v="3273" actId="478"/>
          <ac:grpSpMkLst>
            <pc:docMk/>
            <pc:sldMk cId="3739054185" sldId="1270"/>
            <ac:grpSpMk id="73" creationId="{4D6651F3-644D-DD1C-5CA1-0DF0A5FFB1A9}"/>
          </ac:grpSpMkLst>
        </pc:grpChg>
      </pc:sldChg>
      <pc:sldChg chg="addSp delSp modSp add mod ord">
        <pc:chgData name="塩谷 晃弘 / Akihiro Shiotani" userId="50aef054-9327-40af-9729-b525352b79f1" providerId="ADAL" clId="{A52BBFC4-1330-4627-B39B-AC2A2FE11807}" dt="2022-07-20T23:19:51.381" v="6090" actId="14100"/>
        <pc:sldMkLst>
          <pc:docMk/>
          <pc:sldMk cId="3032073112" sldId="1271"/>
        </pc:sldMkLst>
        <pc:spChg chg="add del mod">
          <ac:chgData name="塩谷 晃弘 / Akihiro Shiotani" userId="50aef054-9327-40af-9729-b525352b79f1" providerId="ADAL" clId="{A52BBFC4-1330-4627-B39B-AC2A2FE11807}" dt="2022-07-20T22:15:34.936" v="3324" actId="478"/>
          <ac:spMkLst>
            <pc:docMk/>
            <pc:sldMk cId="3032073112" sldId="1271"/>
            <ac:spMk id="9" creationId="{97340A33-85D6-FF4A-EED5-C03E1123ADCD}"/>
          </ac:spMkLst>
        </pc:spChg>
        <pc:spChg chg="add mod">
          <ac:chgData name="塩谷 晃弘 / Akihiro Shiotani" userId="50aef054-9327-40af-9729-b525352b79f1" providerId="ADAL" clId="{A52BBFC4-1330-4627-B39B-AC2A2FE11807}" dt="2022-07-20T23:19:51.381" v="6090" actId="14100"/>
          <ac:spMkLst>
            <pc:docMk/>
            <pc:sldMk cId="3032073112" sldId="1271"/>
            <ac:spMk id="10" creationId="{A2D36E78-E2B4-4BC2-7864-ECD19E612EBD}"/>
          </ac:spMkLst>
        </pc:spChg>
        <pc:graphicFrameChg chg="modGraphic">
          <ac:chgData name="塩谷 晃弘 / Akihiro Shiotani" userId="50aef054-9327-40af-9729-b525352b79f1" providerId="ADAL" clId="{A52BBFC4-1330-4627-B39B-AC2A2FE11807}" dt="2022-07-20T22:14:30.048" v="3276" actId="207"/>
          <ac:graphicFrameMkLst>
            <pc:docMk/>
            <pc:sldMk cId="3032073112" sldId="1271"/>
            <ac:graphicFrameMk id="26" creationId="{D11A962F-C590-08E5-425E-3779F37F4143}"/>
          </ac:graphicFrameMkLst>
        </pc:graphicFrameChg>
      </pc:sldChg>
      <pc:sldChg chg="addSp delSp modSp add mod">
        <pc:chgData name="塩谷 晃弘 / Akihiro Shiotani" userId="50aef054-9327-40af-9729-b525352b79f1" providerId="ADAL" clId="{A52BBFC4-1330-4627-B39B-AC2A2FE11807}" dt="2022-07-21T02:46:35.920" v="7043" actId="478"/>
        <pc:sldMkLst>
          <pc:docMk/>
          <pc:sldMk cId="1338554241" sldId="1272"/>
        </pc:sldMkLst>
        <pc:spChg chg="del mod">
          <ac:chgData name="塩谷 晃弘 / Akihiro Shiotani" userId="50aef054-9327-40af-9729-b525352b79f1" providerId="ADAL" clId="{A52BBFC4-1330-4627-B39B-AC2A2FE11807}" dt="2022-07-21T02:46:35.920" v="7043" actId="478"/>
          <ac:spMkLst>
            <pc:docMk/>
            <pc:sldMk cId="1338554241" sldId="1272"/>
            <ac:spMk id="2" creationId="{D04961FE-5D7C-8D2B-36B6-C3F8983B5A94}"/>
          </ac:spMkLst>
        </pc:spChg>
        <pc:spChg chg="add mod">
          <ac:chgData name="塩谷 晃弘 / Akihiro Shiotani" userId="50aef054-9327-40af-9729-b525352b79f1" providerId="ADAL" clId="{A52BBFC4-1330-4627-B39B-AC2A2FE11807}" dt="2022-07-21T02:34:29.700" v="6643" actId="14100"/>
          <ac:spMkLst>
            <pc:docMk/>
            <pc:sldMk cId="1338554241" sldId="1272"/>
            <ac:spMk id="7" creationId="{6EDF01FB-9100-9CEE-8778-791CF7D9E239}"/>
          </ac:spMkLst>
        </pc:spChg>
        <pc:spChg chg="add del mod">
          <ac:chgData name="塩谷 晃弘 / Akihiro Shiotani" userId="50aef054-9327-40af-9729-b525352b79f1" providerId="ADAL" clId="{A52BBFC4-1330-4627-B39B-AC2A2FE11807}" dt="2022-07-21T02:37:17.547" v="6687" actId="478"/>
          <ac:spMkLst>
            <pc:docMk/>
            <pc:sldMk cId="1338554241" sldId="1272"/>
            <ac:spMk id="8" creationId="{B3C41C62-2F1B-A86B-C942-0C3A4EA1FA1A}"/>
          </ac:spMkLst>
        </pc:spChg>
        <pc:spChg chg="del">
          <ac:chgData name="塩谷 晃弘 / Akihiro Shiotani" userId="50aef054-9327-40af-9729-b525352b79f1" providerId="ADAL" clId="{A52BBFC4-1330-4627-B39B-AC2A2FE11807}" dt="2022-07-21T02:32:00.993" v="6549" actId="478"/>
          <ac:spMkLst>
            <pc:docMk/>
            <pc:sldMk cId="1338554241" sldId="1272"/>
            <ac:spMk id="10" creationId="{08750F46-CB84-5B53-48CE-D78E1D4197C5}"/>
          </ac:spMkLst>
        </pc:spChg>
        <pc:spChg chg="mod">
          <ac:chgData name="塩谷 晃弘 / Akihiro Shiotani" userId="50aef054-9327-40af-9729-b525352b79f1" providerId="ADAL" clId="{A52BBFC4-1330-4627-B39B-AC2A2FE11807}" dt="2022-07-21T02:39:48.458" v="6809" actId="1076"/>
          <ac:spMkLst>
            <pc:docMk/>
            <pc:sldMk cId="1338554241" sldId="1272"/>
            <ac:spMk id="11" creationId="{0A5A5654-8459-B6AE-3A2F-6343A02846F3}"/>
          </ac:spMkLst>
        </pc:spChg>
        <pc:spChg chg="del mod">
          <ac:chgData name="塩谷 晃弘 / Akihiro Shiotani" userId="50aef054-9327-40af-9729-b525352b79f1" providerId="ADAL" clId="{A52BBFC4-1330-4627-B39B-AC2A2FE11807}" dt="2022-07-21T02:46:35.920" v="7043" actId="478"/>
          <ac:spMkLst>
            <pc:docMk/>
            <pc:sldMk cId="1338554241" sldId="1272"/>
            <ac:spMk id="12" creationId="{A5DF6FA8-6AB1-C716-F26A-306A3711335C}"/>
          </ac:spMkLst>
        </pc:spChg>
        <pc:spChg chg="del">
          <ac:chgData name="塩谷 晃弘 / Akihiro Shiotani" userId="50aef054-9327-40af-9729-b525352b79f1" providerId="ADAL" clId="{A52BBFC4-1330-4627-B39B-AC2A2FE11807}" dt="2022-07-21T02:42:31.792" v="6865" actId="478"/>
          <ac:spMkLst>
            <pc:docMk/>
            <pc:sldMk cId="1338554241" sldId="1272"/>
            <ac:spMk id="13" creationId="{932298C9-422C-7AA4-274B-770A19FE26CF}"/>
          </ac:spMkLst>
        </pc:spChg>
        <pc:spChg chg="del">
          <ac:chgData name="塩谷 晃弘 / Akihiro Shiotani" userId="50aef054-9327-40af-9729-b525352b79f1" providerId="ADAL" clId="{A52BBFC4-1330-4627-B39B-AC2A2FE11807}" dt="2022-07-21T02:42:31.792" v="6865" actId="478"/>
          <ac:spMkLst>
            <pc:docMk/>
            <pc:sldMk cId="1338554241" sldId="1272"/>
            <ac:spMk id="14" creationId="{4F405CCB-5899-2040-C3B3-EA633A82822B}"/>
          </ac:spMkLst>
        </pc:spChg>
        <pc:spChg chg="add del mod">
          <ac:chgData name="塩谷 晃弘 / Akihiro Shiotani" userId="50aef054-9327-40af-9729-b525352b79f1" providerId="ADAL" clId="{A52BBFC4-1330-4627-B39B-AC2A2FE11807}" dt="2022-07-21T02:32:38.006" v="6573" actId="478"/>
          <ac:spMkLst>
            <pc:docMk/>
            <pc:sldMk cId="1338554241" sldId="1272"/>
            <ac:spMk id="20" creationId="{78B8B47D-5EFA-49D9-C43A-0C09A36AE486}"/>
          </ac:spMkLst>
        </pc:spChg>
        <pc:spChg chg="add del mod">
          <ac:chgData name="塩谷 晃弘 / Akihiro Shiotani" userId="50aef054-9327-40af-9729-b525352b79f1" providerId="ADAL" clId="{A52BBFC4-1330-4627-B39B-AC2A2FE11807}" dt="2022-07-21T02:33:43.416" v="6596" actId="478"/>
          <ac:spMkLst>
            <pc:docMk/>
            <pc:sldMk cId="1338554241" sldId="1272"/>
            <ac:spMk id="23" creationId="{380D51EF-EF43-6C8D-B454-31A1A890AA25}"/>
          </ac:spMkLst>
        </pc:spChg>
        <pc:spChg chg="add del mod">
          <ac:chgData name="塩谷 晃弘 / Akihiro Shiotani" userId="50aef054-9327-40af-9729-b525352b79f1" providerId="ADAL" clId="{A52BBFC4-1330-4627-B39B-AC2A2FE11807}" dt="2022-07-21T02:33:40.788" v="6595" actId="478"/>
          <ac:spMkLst>
            <pc:docMk/>
            <pc:sldMk cId="1338554241" sldId="1272"/>
            <ac:spMk id="25" creationId="{864F1CEE-A90E-BF7E-CB99-A88F64F11C0A}"/>
          </ac:spMkLst>
        </pc:spChg>
        <pc:spChg chg="add mod">
          <ac:chgData name="塩谷 晃弘 / Akihiro Shiotani" userId="50aef054-9327-40af-9729-b525352b79f1" providerId="ADAL" clId="{A52BBFC4-1330-4627-B39B-AC2A2FE11807}" dt="2022-07-21T02:34:34.692" v="6645" actId="14100"/>
          <ac:spMkLst>
            <pc:docMk/>
            <pc:sldMk cId="1338554241" sldId="1272"/>
            <ac:spMk id="26" creationId="{F6E8FE1E-C73B-AE8C-1959-B61C15A5BEDE}"/>
          </ac:spMkLst>
        </pc:spChg>
        <pc:spChg chg="add mod">
          <ac:chgData name="塩谷 晃弘 / Akihiro Shiotani" userId="50aef054-9327-40af-9729-b525352b79f1" providerId="ADAL" clId="{A52BBFC4-1330-4627-B39B-AC2A2FE11807}" dt="2022-07-21T02:38:27.394" v="6727" actId="1038"/>
          <ac:spMkLst>
            <pc:docMk/>
            <pc:sldMk cId="1338554241" sldId="1272"/>
            <ac:spMk id="27" creationId="{B4289A99-A99C-B7DA-3892-12FC1EF5A8EE}"/>
          </ac:spMkLst>
        </pc:spChg>
        <pc:spChg chg="add del mod">
          <ac:chgData name="塩谷 晃弘 / Akihiro Shiotani" userId="50aef054-9327-40af-9729-b525352b79f1" providerId="ADAL" clId="{A52BBFC4-1330-4627-B39B-AC2A2FE11807}" dt="2022-07-21T02:36:21.815" v="6673" actId="478"/>
          <ac:spMkLst>
            <pc:docMk/>
            <pc:sldMk cId="1338554241" sldId="1272"/>
            <ac:spMk id="28" creationId="{78A08100-EA13-558B-6809-6F074AD40CAA}"/>
          </ac:spMkLst>
        </pc:spChg>
        <pc:spChg chg="add del mod">
          <ac:chgData name="塩谷 晃弘 / Akihiro Shiotani" userId="50aef054-9327-40af-9729-b525352b79f1" providerId="ADAL" clId="{A52BBFC4-1330-4627-B39B-AC2A2FE11807}" dt="2022-07-21T02:36:58.882" v="6681" actId="478"/>
          <ac:spMkLst>
            <pc:docMk/>
            <pc:sldMk cId="1338554241" sldId="1272"/>
            <ac:spMk id="29" creationId="{F3546C27-BFE9-B6E2-7B8C-9AD53AC196CE}"/>
          </ac:spMkLst>
        </pc:spChg>
        <pc:spChg chg="add mod">
          <ac:chgData name="塩谷 晃弘 / Akihiro Shiotani" userId="50aef054-9327-40af-9729-b525352b79f1" providerId="ADAL" clId="{A52BBFC4-1330-4627-B39B-AC2A2FE11807}" dt="2022-07-21T02:38:19.998" v="6715" actId="1038"/>
          <ac:spMkLst>
            <pc:docMk/>
            <pc:sldMk cId="1338554241" sldId="1272"/>
            <ac:spMk id="30" creationId="{2958B819-2B93-998D-955F-9C423FE0E8AF}"/>
          </ac:spMkLst>
        </pc:spChg>
        <pc:spChg chg="add mod">
          <ac:chgData name="塩谷 晃弘 / Akihiro Shiotani" userId="50aef054-9327-40af-9729-b525352b79f1" providerId="ADAL" clId="{A52BBFC4-1330-4627-B39B-AC2A2FE11807}" dt="2022-07-21T02:39:52.002" v="6810" actId="1076"/>
          <ac:spMkLst>
            <pc:docMk/>
            <pc:sldMk cId="1338554241" sldId="1272"/>
            <ac:spMk id="37" creationId="{080BBDA2-7245-3F9E-5AF7-0ADDEA889C69}"/>
          </ac:spMkLst>
        </pc:spChg>
        <pc:spChg chg="add del mod">
          <ac:chgData name="塩谷 晃弘 / Akihiro Shiotani" userId="50aef054-9327-40af-9729-b525352b79f1" providerId="ADAL" clId="{A52BBFC4-1330-4627-B39B-AC2A2FE11807}" dt="2022-07-21T02:46:35.920" v="7043" actId="478"/>
          <ac:spMkLst>
            <pc:docMk/>
            <pc:sldMk cId="1338554241" sldId="1272"/>
            <ac:spMk id="38" creationId="{6D952F64-9506-D4DC-FC50-023FC9E18318}"/>
          </ac:spMkLst>
        </pc:spChg>
        <pc:spChg chg="add del mod">
          <ac:chgData name="塩谷 晃弘 / Akihiro Shiotani" userId="50aef054-9327-40af-9729-b525352b79f1" providerId="ADAL" clId="{A52BBFC4-1330-4627-B39B-AC2A2FE11807}" dt="2022-07-21T02:46:35.920" v="7043" actId="478"/>
          <ac:spMkLst>
            <pc:docMk/>
            <pc:sldMk cId="1338554241" sldId="1272"/>
            <ac:spMk id="39" creationId="{62A7F845-E0F4-3766-4B6C-32B56C469B33}"/>
          </ac:spMkLst>
        </pc:spChg>
        <pc:spChg chg="add del mod">
          <ac:chgData name="塩谷 晃弘 / Akihiro Shiotani" userId="50aef054-9327-40af-9729-b525352b79f1" providerId="ADAL" clId="{A52BBFC4-1330-4627-B39B-AC2A2FE11807}" dt="2022-07-21T02:46:35.920" v="7043" actId="478"/>
          <ac:spMkLst>
            <pc:docMk/>
            <pc:sldMk cId="1338554241" sldId="1272"/>
            <ac:spMk id="40" creationId="{785FB5EC-9F8E-B54D-2C46-72B3AC268C3C}"/>
          </ac:spMkLst>
        </pc:spChg>
        <pc:spChg chg="add del mod">
          <ac:chgData name="塩谷 晃弘 / Akihiro Shiotani" userId="50aef054-9327-40af-9729-b525352b79f1" providerId="ADAL" clId="{A52BBFC4-1330-4627-B39B-AC2A2FE11807}" dt="2022-07-21T02:46:35.920" v="7043" actId="478"/>
          <ac:spMkLst>
            <pc:docMk/>
            <pc:sldMk cId="1338554241" sldId="1272"/>
            <ac:spMk id="41" creationId="{AD4CCF23-21D2-3A15-3718-475BD4519AF1}"/>
          </ac:spMkLst>
        </pc:spChg>
        <pc:spChg chg="add del mod">
          <ac:chgData name="塩谷 晃弘 / Akihiro Shiotani" userId="50aef054-9327-40af-9729-b525352b79f1" providerId="ADAL" clId="{A52BBFC4-1330-4627-B39B-AC2A2FE11807}" dt="2022-07-21T02:46:35.920" v="7043" actId="478"/>
          <ac:spMkLst>
            <pc:docMk/>
            <pc:sldMk cId="1338554241" sldId="1272"/>
            <ac:spMk id="42" creationId="{D3B5568D-D58B-0F09-525C-A614233674DC}"/>
          </ac:spMkLst>
        </pc:spChg>
        <pc:spChg chg="add del mod">
          <ac:chgData name="塩谷 晃弘 / Akihiro Shiotani" userId="50aef054-9327-40af-9729-b525352b79f1" providerId="ADAL" clId="{A52BBFC4-1330-4627-B39B-AC2A2FE11807}" dt="2022-07-21T02:46:35.920" v="7043" actId="478"/>
          <ac:spMkLst>
            <pc:docMk/>
            <pc:sldMk cId="1338554241" sldId="1272"/>
            <ac:spMk id="43" creationId="{76C76677-B399-826F-85A5-5D85007A2C3B}"/>
          </ac:spMkLst>
        </pc:spChg>
        <pc:spChg chg="add del mod">
          <ac:chgData name="塩谷 晃弘 / Akihiro Shiotani" userId="50aef054-9327-40af-9729-b525352b79f1" providerId="ADAL" clId="{A52BBFC4-1330-4627-B39B-AC2A2FE11807}" dt="2022-07-21T02:46:35.920" v="7043" actId="478"/>
          <ac:spMkLst>
            <pc:docMk/>
            <pc:sldMk cId="1338554241" sldId="1272"/>
            <ac:spMk id="44" creationId="{7870AE1D-371F-7EED-973B-1AF2313287CB}"/>
          </ac:spMkLst>
        </pc:spChg>
        <pc:spChg chg="add del mod">
          <ac:chgData name="塩谷 晃弘 / Akihiro Shiotani" userId="50aef054-9327-40af-9729-b525352b79f1" providerId="ADAL" clId="{A52BBFC4-1330-4627-B39B-AC2A2FE11807}" dt="2022-07-21T02:46:35.920" v="7043" actId="478"/>
          <ac:spMkLst>
            <pc:docMk/>
            <pc:sldMk cId="1338554241" sldId="1272"/>
            <ac:spMk id="45" creationId="{5F9F6400-A26F-339C-1FAC-4B63ADC7C4EC}"/>
          </ac:spMkLst>
        </pc:spChg>
        <pc:graphicFrameChg chg="del">
          <ac:chgData name="塩谷 晃弘 / Akihiro Shiotani" userId="50aef054-9327-40af-9729-b525352b79f1" providerId="ADAL" clId="{A52BBFC4-1330-4627-B39B-AC2A2FE11807}" dt="2022-07-21T02:26:45.170" v="6463" actId="478"/>
          <ac:graphicFrameMkLst>
            <pc:docMk/>
            <pc:sldMk cId="1338554241" sldId="1272"/>
            <ac:graphicFrameMk id="24" creationId="{F997F83D-F783-4D4E-38C0-CAF96B4FC8AF}"/>
          </ac:graphicFrameMkLst>
        </pc:graphicFrameChg>
        <pc:picChg chg="add del mod">
          <ac:chgData name="塩谷 晃弘 / Akihiro Shiotani" userId="50aef054-9327-40af-9729-b525352b79f1" providerId="ADAL" clId="{A52BBFC4-1330-4627-B39B-AC2A2FE11807}" dt="2022-07-21T02:29:13.204" v="6467" actId="478"/>
          <ac:picMkLst>
            <pc:docMk/>
            <pc:sldMk cId="1338554241" sldId="1272"/>
            <ac:picMk id="4" creationId="{60E49048-C4B1-80C7-9775-F3D0065BC6F4}"/>
          </ac:picMkLst>
        </pc:picChg>
        <pc:picChg chg="add mod">
          <ac:chgData name="塩谷 晃弘 / Akihiro Shiotani" userId="50aef054-9327-40af-9729-b525352b79f1" providerId="ADAL" clId="{A52BBFC4-1330-4627-B39B-AC2A2FE11807}" dt="2022-07-21T02:31:52.495" v="6548" actId="1038"/>
          <ac:picMkLst>
            <pc:docMk/>
            <pc:sldMk cId="1338554241" sldId="1272"/>
            <ac:picMk id="6" creationId="{A3BCDF5B-F7D3-D33C-82F9-E77D7A61ECF3}"/>
          </ac:picMkLst>
        </pc:picChg>
        <pc:picChg chg="add mod ord">
          <ac:chgData name="塩谷 晃弘 / Akihiro Shiotani" userId="50aef054-9327-40af-9729-b525352b79f1" providerId="ADAL" clId="{A52BBFC4-1330-4627-B39B-AC2A2FE11807}" dt="2022-07-21T02:40:29.555" v="6817" actId="1076"/>
          <ac:picMkLst>
            <pc:docMk/>
            <pc:sldMk cId="1338554241" sldId="1272"/>
            <ac:picMk id="19" creationId="{8F01E9D6-140D-5775-1CCE-19C91E495846}"/>
          </ac:picMkLst>
        </pc:picChg>
        <pc:picChg chg="add mod">
          <ac:chgData name="塩谷 晃弘 / Akihiro Shiotani" userId="50aef054-9327-40af-9729-b525352b79f1" providerId="ADAL" clId="{A52BBFC4-1330-4627-B39B-AC2A2FE11807}" dt="2022-07-21T02:37:42.298" v="6700" actId="1076"/>
          <ac:picMkLst>
            <pc:docMk/>
            <pc:sldMk cId="1338554241" sldId="1272"/>
            <ac:picMk id="21" creationId="{90800BB4-7C0E-636F-E17D-B54B21B2EF9B}"/>
          </ac:picMkLst>
        </pc:picChg>
        <pc:picChg chg="add del mod">
          <ac:chgData name="塩谷 晃弘 / Akihiro Shiotani" userId="50aef054-9327-40af-9729-b525352b79f1" providerId="ADAL" clId="{A52BBFC4-1330-4627-B39B-AC2A2FE11807}" dt="2022-07-21T02:32:39.007" v="6575"/>
          <ac:picMkLst>
            <pc:docMk/>
            <pc:sldMk cId="1338554241" sldId="1272"/>
            <ac:picMk id="22" creationId="{5D9CB3C1-334E-E42A-4505-FA4DA075168A}"/>
          </ac:picMkLst>
        </pc:picChg>
      </pc:sldChg>
      <pc:sldChg chg="addSp delSp modSp add del mod">
        <pc:chgData name="塩谷 晃弘 / Akihiro Shiotani" userId="50aef054-9327-40af-9729-b525352b79f1" providerId="ADAL" clId="{A52BBFC4-1330-4627-B39B-AC2A2FE11807}" dt="2022-07-21T02:45:59.891" v="7041" actId="47"/>
        <pc:sldMkLst>
          <pc:docMk/>
          <pc:sldMk cId="1266033400" sldId="1273"/>
        </pc:sldMkLst>
        <pc:picChg chg="add del mod">
          <ac:chgData name="塩谷 晃弘 / Akihiro Shiotani" userId="50aef054-9327-40af-9729-b525352b79f1" providerId="ADAL" clId="{A52BBFC4-1330-4627-B39B-AC2A2FE11807}" dt="2022-07-21T02:29:46.125" v="6483" actId="478"/>
          <ac:picMkLst>
            <pc:docMk/>
            <pc:sldMk cId="1266033400" sldId="1273"/>
            <ac:picMk id="4" creationId="{AB653265-9CA0-F123-9935-5BB1F7DD7CEE}"/>
          </ac:picMkLst>
        </pc:picChg>
        <pc:picChg chg="del">
          <ac:chgData name="塩谷 晃弘 / Akihiro Shiotani" userId="50aef054-9327-40af-9729-b525352b79f1" providerId="ADAL" clId="{A52BBFC4-1330-4627-B39B-AC2A2FE11807}" dt="2022-07-21T02:29:34.039" v="6475" actId="478"/>
          <ac:picMkLst>
            <pc:docMk/>
            <pc:sldMk cId="1266033400" sldId="1273"/>
            <ac:picMk id="6" creationId="{A3BCDF5B-F7D3-D33C-82F9-E77D7A61ECF3}"/>
          </ac:picMkLst>
        </pc:picChg>
      </pc:sldChg>
      <pc:sldChg chg="add">
        <pc:chgData name="塩谷 晃弘 / Akihiro Shiotani" userId="50aef054-9327-40af-9729-b525352b79f1" providerId="ADAL" clId="{A52BBFC4-1330-4627-B39B-AC2A2FE11807}" dt="2022-07-21T02:45:58.103" v="7040"/>
        <pc:sldMkLst>
          <pc:docMk/>
          <pc:sldMk cId="1466644522" sldId="1274"/>
        </pc:sldMkLst>
      </pc:sldChg>
    </pc:docChg>
  </pc:docChgLst>
  <pc:docChgLst>
    <pc:chgData name="塩谷 晃弘 / Akihiro Shiotani" userId="50aef054-9327-40af-9729-b525352b79f1" providerId="ADAL" clId="{CD008F7E-6E31-4D40-9C30-EFB9EE91FBBA}"/>
    <pc:docChg chg="undo redo custSel addSld delSld modSld sldOrd">
      <pc:chgData name="塩谷 晃弘 / Akihiro Shiotani" userId="50aef054-9327-40af-9729-b525352b79f1" providerId="ADAL" clId="{CD008F7E-6E31-4D40-9C30-EFB9EE91FBBA}" dt="2022-07-05T00:01:02.135" v="4647" actId="14100"/>
      <pc:docMkLst>
        <pc:docMk/>
      </pc:docMkLst>
      <pc:sldChg chg="modSp mod">
        <pc:chgData name="塩谷 晃弘 / Akihiro Shiotani" userId="50aef054-9327-40af-9729-b525352b79f1" providerId="ADAL" clId="{CD008F7E-6E31-4D40-9C30-EFB9EE91FBBA}" dt="2022-07-04T01:53:20.995" v="15" actId="20577"/>
        <pc:sldMkLst>
          <pc:docMk/>
          <pc:sldMk cId="3136671927" sldId="668"/>
        </pc:sldMkLst>
        <pc:spChg chg="mod">
          <ac:chgData name="塩谷 晃弘 / Akihiro Shiotani" userId="50aef054-9327-40af-9729-b525352b79f1" providerId="ADAL" clId="{CD008F7E-6E31-4D40-9C30-EFB9EE91FBBA}" dt="2022-07-04T01:53:20.995" v="15" actId="20577"/>
          <ac:spMkLst>
            <pc:docMk/>
            <pc:sldMk cId="3136671927" sldId="668"/>
            <ac:spMk id="5" creationId="{00000000-0000-0000-0000-000000000000}"/>
          </ac:spMkLst>
        </pc:spChg>
        <pc:spChg chg="mod">
          <ac:chgData name="塩谷 晃弘 / Akihiro Shiotani" userId="50aef054-9327-40af-9729-b525352b79f1" providerId="ADAL" clId="{CD008F7E-6E31-4D40-9C30-EFB9EE91FBBA}" dt="2022-07-04T01:53:16.719" v="9" actId="20577"/>
          <ac:spMkLst>
            <pc:docMk/>
            <pc:sldMk cId="3136671927" sldId="668"/>
            <ac:spMk id="6" creationId="{00000000-0000-0000-0000-000000000000}"/>
          </ac:spMkLst>
        </pc:spChg>
      </pc:sldChg>
      <pc:sldChg chg="addSp delSp modSp mod">
        <pc:chgData name="塩谷 晃弘 / Akihiro Shiotani" userId="50aef054-9327-40af-9729-b525352b79f1" providerId="ADAL" clId="{CD008F7E-6E31-4D40-9C30-EFB9EE91FBBA}" dt="2022-07-05T00:00:51.569" v="4646" actId="1038"/>
        <pc:sldMkLst>
          <pc:docMk/>
          <pc:sldMk cId="2211404028" sldId="1200"/>
        </pc:sldMkLst>
        <pc:spChg chg="del">
          <ac:chgData name="塩谷 晃弘 / Akihiro Shiotani" userId="50aef054-9327-40af-9729-b525352b79f1" providerId="ADAL" clId="{CD008F7E-6E31-4D40-9C30-EFB9EE91FBBA}" dt="2022-07-04T01:53:31.844" v="16" actId="478"/>
          <ac:spMkLst>
            <pc:docMk/>
            <pc:sldMk cId="2211404028" sldId="1200"/>
            <ac:spMk id="15" creationId="{D89C775F-5D96-64AB-4603-67589272F686}"/>
          </ac:spMkLst>
        </pc:spChg>
        <pc:spChg chg="del">
          <ac:chgData name="塩谷 晃弘 / Akihiro Shiotani" userId="50aef054-9327-40af-9729-b525352b79f1" providerId="ADAL" clId="{CD008F7E-6E31-4D40-9C30-EFB9EE91FBBA}" dt="2022-07-04T02:00:07.232" v="242" actId="478"/>
          <ac:spMkLst>
            <pc:docMk/>
            <pc:sldMk cId="2211404028" sldId="1200"/>
            <ac:spMk id="18" creationId="{8C0A098A-1619-40FC-8090-FF1748E48C49}"/>
          </ac:spMkLst>
        </pc:spChg>
        <pc:spChg chg="del">
          <ac:chgData name="塩谷 晃弘 / Akihiro Shiotani" userId="50aef054-9327-40af-9729-b525352b79f1" providerId="ADAL" clId="{CD008F7E-6E31-4D40-9C30-EFB9EE91FBBA}" dt="2022-07-04T02:00:05.567" v="241" actId="478"/>
          <ac:spMkLst>
            <pc:docMk/>
            <pc:sldMk cId="2211404028" sldId="1200"/>
            <ac:spMk id="22" creationId="{2E8BD009-0FCE-4FE2-A303-982E8DA8F59F}"/>
          </ac:spMkLst>
        </pc:spChg>
        <pc:spChg chg="add mod">
          <ac:chgData name="塩谷 晃弘 / Akihiro Shiotani" userId="50aef054-9327-40af-9729-b525352b79f1" providerId="ADAL" clId="{CD008F7E-6E31-4D40-9C30-EFB9EE91FBBA}" dt="2022-07-04T08:07:10.737" v="3227" actId="1035"/>
          <ac:spMkLst>
            <pc:docMk/>
            <pc:sldMk cId="2211404028" sldId="1200"/>
            <ac:spMk id="23" creationId="{ACAA2BE9-99EC-3AB4-05D9-A7AAABF4DBE5}"/>
          </ac:spMkLst>
        </pc:spChg>
        <pc:spChg chg="add mod">
          <ac:chgData name="塩谷 晃弘 / Akihiro Shiotani" userId="50aef054-9327-40af-9729-b525352b79f1" providerId="ADAL" clId="{CD008F7E-6E31-4D40-9C30-EFB9EE91FBBA}" dt="2022-07-04T08:07:10.737" v="3227" actId="1035"/>
          <ac:spMkLst>
            <pc:docMk/>
            <pc:sldMk cId="2211404028" sldId="1200"/>
            <ac:spMk id="27" creationId="{FBFC7EA8-B028-503C-673A-2A3B7456BD6A}"/>
          </ac:spMkLst>
        </pc:spChg>
        <pc:spChg chg="mod">
          <ac:chgData name="塩谷 晃弘 / Akihiro Shiotani" userId="50aef054-9327-40af-9729-b525352b79f1" providerId="ADAL" clId="{CD008F7E-6E31-4D40-9C30-EFB9EE91FBBA}" dt="2022-07-04T08:07:10.737" v="3227" actId="1035"/>
          <ac:spMkLst>
            <pc:docMk/>
            <pc:sldMk cId="2211404028" sldId="1200"/>
            <ac:spMk id="29" creationId="{9EAB74AC-FBF3-9891-720B-094D7A57BFF1}"/>
          </ac:spMkLst>
        </pc:spChg>
        <pc:spChg chg="add mod">
          <ac:chgData name="塩谷 晃弘 / Akihiro Shiotani" userId="50aef054-9327-40af-9729-b525352b79f1" providerId="ADAL" clId="{CD008F7E-6E31-4D40-9C30-EFB9EE91FBBA}" dt="2022-07-04T08:07:10.737" v="3227" actId="1035"/>
          <ac:spMkLst>
            <pc:docMk/>
            <pc:sldMk cId="2211404028" sldId="1200"/>
            <ac:spMk id="30" creationId="{7410A776-098E-4C68-1024-8EE5D17941B8}"/>
          </ac:spMkLst>
        </pc:spChg>
        <pc:spChg chg="mod">
          <ac:chgData name="塩谷 晃弘 / Akihiro Shiotani" userId="50aef054-9327-40af-9729-b525352b79f1" providerId="ADAL" clId="{CD008F7E-6E31-4D40-9C30-EFB9EE91FBBA}" dt="2022-07-04T08:07:10.737" v="3227" actId="1035"/>
          <ac:spMkLst>
            <pc:docMk/>
            <pc:sldMk cId="2211404028" sldId="1200"/>
            <ac:spMk id="34" creationId="{9AD5FFD2-85A7-298C-4C54-659054BC1918}"/>
          </ac:spMkLst>
        </pc:spChg>
        <pc:spChg chg="add mod">
          <ac:chgData name="塩谷 晃弘 / Akihiro Shiotani" userId="50aef054-9327-40af-9729-b525352b79f1" providerId="ADAL" clId="{CD008F7E-6E31-4D40-9C30-EFB9EE91FBBA}" dt="2022-07-04T08:07:10.737" v="3227" actId="1035"/>
          <ac:spMkLst>
            <pc:docMk/>
            <pc:sldMk cId="2211404028" sldId="1200"/>
            <ac:spMk id="35" creationId="{A8978B77-CFB9-6ED9-59BD-4D87972BEB81}"/>
          </ac:spMkLst>
        </pc:spChg>
        <pc:spChg chg="mod">
          <ac:chgData name="塩谷 晃弘 / Akihiro Shiotani" userId="50aef054-9327-40af-9729-b525352b79f1" providerId="ADAL" clId="{CD008F7E-6E31-4D40-9C30-EFB9EE91FBBA}" dt="2022-07-04T08:07:10.737" v="3227" actId="1035"/>
          <ac:spMkLst>
            <pc:docMk/>
            <pc:sldMk cId="2211404028" sldId="1200"/>
            <ac:spMk id="36" creationId="{EA2C4527-FBBD-60F3-972F-6289E56211A4}"/>
          </ac:spMkLst>
        </pc:spChg>
        <pc:spChg chg="mod">
          <ac:chgData name="塩谷 晃弘 / Akihiro Shiotani" userId="50aef054-9327-40af-9729-b525352b79f1" providerId="ADAL" clId="{CD008F7E-6E31-4D40-9C30-EFB9EE91FBBA}" dt="2022-07-04T08:07:17.606" v="3231" actId="1036"/>
          <ac:spMkLst>
            <pc:docMk/>
            <pc:sldMk cId="2211404028" sldId="1200"/>
            <ac:spMk id="38" creationId="{C7D3052F-DC84-A281-FAEC-D2DB25EEED3B}"/>
          </ac:spMkLst>
        </pc:spChg>
        <pc:graphicFrameChg chg="mod modGraphic">
          <ac:chgData name="塩谷 晃弘 / Akihiro Shiotani" userId="50aef054-9327-40af-9729-b525352b79f1" providerId="ADAL" clId="{CD008F7E-6E31-4D40-9C30-EFB9EE91FBBA}" dt="2022-07-04T08:07:10.737" v="3227" actId="1035"/>
          <ac:graphicFrameMkLst>
            <pc:docMk/>
            <pc:sldMk cId="2211404028" sldId="1200"/>
            <ac:graphicFrameMk id="9" creationId="{00000000-0000-0000-0000-000000000000}"/>
          </ac:graphicFrameMkLst>
        </pc:graphicFrameChg>
        <pc:cxnChg chg="del">
          <ac:chgData name="塩谷 晃弘 / Akihiro Shiotani" userId="50aef054-9327-40af-9729-b525352b79f1" providerId="ADAL" clId="{CD008F7E-6E31-4D40-9C30-EFB9EE91FBBA}" dt="2022-07-04T01:53:32.707" v="17" actId="478"/>
          <ac:cxnSpMkLst>
            <pc:docMk/>
            <pc:sldMk cId="2211404028" sldId="1200"/>
            <ac:cxnSpMk id="6" creationId="{54463529-0DE7-2409-D552-63F6F28A9BAF}"/>
          </ac:cxnSpMkLst>
        </pc:cxnChg>
        <pc:cxnChg chg="mod">
          <ac:chgData name="塩谷 晃弘 / Akihiro Shiotani" userId="50aef054-9327-40af-9729-b525352b79f1" providerId="ADAL" clId="{CD008F7E-6E31-4D40-9C30-EFB9EE91FBBA}" dt="2022-07-05T00:00:51.569" v="4646" actId="1038"/>
          <ac:cxnSpMkLst>
            <pc:docMk/>
            <pc:sldMk cId="2211404028" sldId="1200"/>
            <ac:cxnSpMk id="8" creationId="{00000000-0000-0000-0000-000000000000}"/>
          </ac:cxnSpMkLst>
        </pc:cxnChg>
        <pc:cxnChg chg="del">
          <ac:chgData name="塩谷 晃弘 / Akihiro Shiotani" userId="50aef054-9327-40af-9729-b525352b79f1" providerId="ADAL" clId="{CD008F7E-6E31-4D40-9C30-EFB9EE91FBBA}" dt="2022-07-04T02:00:07.739" v="243" actId="478"/>
          <ac:cxnSpMkLst>
            <pc:docMk/>
            <pc:sldMk cId="2211404028" sldId="1200"/>
            <ac:cxnSpMk id="13" creationId="{6D31CCE1-8ABE-1877-9AAB-FFB2E19BB7C6}"/>
          </ac:cxnSpMkLst>
        </pc:cxnChg>
        <pc:cxnChg chg="mod">
          <ac:chgData name="塩谷 晃弘 / Akihiro Shiotani" userId="50aef054-9327-40af-9729-b525352b79f1" providerId="ADAL" clId="{CD008F7E-6E31-4D40-9C30-EFB9EE91FBBA}" dt="2022-07-04T08:07:10.737" v="3227" actId="1035"/>
          <ac:cxnSpMkLst>
            <pc:docMk/>
            <pc:sldMk cId="2211404028" sldId="1200"/>
            <ac:cxnSpMk id="16" creationId="{00000000-0000-0000-0000-000000000000}"/>
          </ac:cxnSpMkLst>
        </pc:cxnChg>
        <pc:cxnChg chg="del">
          <ac:chgData name="塩谷 晃弘 / Akihiro Shiotani" userId="50aef054-9327-40af-9729-b525352b79f1" providerId="ADAL" clId="{CD008F7E-6E31-4D40-9C30-EFB9EE91FBBA}" dt="2022-07-04T02:00:03.778" v="240" actId="478"/>
          <ac:cxnSpMkLst>
            <pc:docMk/>
            <pc:sldMk cId="2211404028" sldId="1200"/>
            <ac:cxnSpMk id="17" creationId="{9373755A-B9F4-408F-B734-C4D8C9619992}"/>
          </ac:cxnSpMkLst>
        </pc:cxnChg>
        <pc:cxnChg chg="add mod">
          <ac:chgData name="塩谷 晃弘 / Akihiro Shiotani" userId="50aef054-9327-40af-9729-b525352b79f1" providerId="ADAL" clId="{CD008F7E-6E31-4D40-9C30-EFB9EE91FBBA}" dt="2022-07-04T08:07:10.737" v="3227" actId="1035"/>
          <ac:cxnSpMkLst>
            <pc:docMk/>
            <pc:sldMk cId="2211404028" sldId="1200"/>
            <ac:cxnSpMk id="20" creationId="{C2497624-F9D4-D80C-1E17-B8101378CEA5}"/>
          </ac:cxnSpMkLst>
        </pc:cxnChg>
        <pc:cxnChg chg="mod">
          <ac:chgData name="塩谷 晃弘 / Akihiro Shiotani" userId="50aef054-9327-40af-9729-b525352b79f1" providerId="ADAL" clId="{CD008F7E-6E31-4D40-9C30-EFB9EE91FBBA}" dt="2022-07-04T08:07:10.737" v="3227" actId="1035"/>
          <ac:cxnSpMkLst>
            <pc:docMk/>
            <pc:sldMk cId="2211404028" sldId="1200"/>
            <ac:cxnSpMk id="25" creationId="{48AA83D1-3325-40B7-BEF0-CFDCB1CF54EF}"/>
          </ac:cxnSpMkLst>
        </pc:cxnChg>
        <pc:cxnChg chg="add mod">
          <ac:chgData name="塩谷 晃弘 / Akihiro Shiotani" userId="50aef054-9327-40af-9729-b525352b79f1" providerId="ADAL" clId="{CD008F7E-6E31-4D40-9C30-EFB9EE91FBBA}" dt="2022-07-04T08:07:10.737" v="3227" actId="1035"/>
          <ac:cxnSpMkLst>
            <pc:docMk/>
            <pc:sldMk cId="2211404028" sldId="1200"/>
            <ac:cxnSpMk id="26" creationId="{AD589FAE-65F1-89B6-497D-DF4BFB5418B2}"/>
          </ac:cxnSpMkLst>
        </pc:cxnChg>
        <pc:cxnChg chg="add mod">
          <ac:chgData name="塩谷 晃弘 / Akihiro Shiotani" userId="50aef054-9327-40af-9729-b525352b79f1" providerId="ADAL" clId="{CD008F7E-6E31-4D40-9C30-EFB9EE91FBBA}" dt="2022-07-04T08:07:10.737" v="3227" actId="1035"/>
          <ac:cxnSpMkLst>
            <pc:docMk/>
            <pc:sldMk cId="2211404028" sldId="1200"/>
            <ac:cxnSpMk id="28" creationId="{A487065B-B565-8EAB-7206-8A5FC5BE0C5A}"/>
          </ac:cxnSpMkLst>
        </pc:cxnChg>
        <pc:cxnChg chg="mod">
          <ac:chgData name="塩谷 晃弘 / Akihiro Shiotani" userId="50aef054-9327-40af-9729-b525352b79f1" providerId="ADAL" clId="{CD008F7E-6E31-4D40-9C30-EFB9EE91FBBA}" dt="2022-07-04T08:07:10.737" v="3227" actId="1035"/>
          <ac:cxnSpMkLst>
            <pc:docMk/>
            <pc:sldMk cId="2211404028" sldId="1200"/>
            <ac:cxnSpMk id="31" creationId="{E3CA2758-E4D4-1CA8-2B97-509E81FA1E50}"/>
          </ac:cxnSpMkLst>
        </pc:cxnChg>
        <pc:cxnChg chg="add del mod">
          <ac:chgData name="塩谷 晃弘 / Akihiro Shiotani" userId="50aef054-9327-40af-9729-b525352b79f1" providerId="ADAL" clId="{CD008F7E-6E31-4D40-9C30-EFB9EE91FBBA}" dt="2022-07-04T08:07:10.737" v="3227" actId="1035"/>
          <ac:cxnSpMkLst>
            <pc:docMk/>
            <pc:sldMk cId="2211404028" sldId="1200"/>
            <ac:cxnSpMk id="32" creationId="{D1512335-3867-5A41-70F6-A8FF0691F42B}"/>
          </ac:cxnSpMkLst>
        </pc:cxnChg>
        <pc:cxnChg chg="add mod">
          <ac:chgData name="塩谷 晃弘 / Akihiro Shiotani" userId="50aef054-9327-40af-9729-b525352b79f1" providerId="ADAL" clId="{CD008F7E-6E31-4D40-9C30-EFB9EE91FBBA}" dt="2022-07-04T08:07:10.737" v="3227" actId="1035"/>
          <ac:cxnSpMkLst>
            <pc:docMk/>
            <pc:sldMk cId="2211404028" sldId="1200"/>
            <ac:cxnSpMk id="33" creationId="{81FAD279-3D03-A9E6-8124-38296C5CDFF1}"/>
          </ac:cxnSpMkLst>
        </pc:cxnChg>
        <pc:cxnChg chg="mod">
          <ac:chgData name="塩谷 晃弘 / Akihiro Shiotani" userId="50aef054-9327-40af-9729-b525352b79f1" providerId="ADAL" clId="{CD008F7E-6E31-4D40-9C30-EFB9EE91FBBA}" dt="2022-07-04T08:07:17.606" v="3231" actId="1036"/>
          <ac:cxnSpMkLst>
            <pc:docMk/>
            <pc:sldMk cId="2211404028" sldId="1200"/>
            <ac:cxnSpMk id="37" creationId="{27FB398E-FBFF-C8AE-EE81-4E9959748838}"/>
          </ac:cxnSpMkLst>
        </pc:cxnChg>
      </pc:sldChg>
      <pc:sldChg chg="del">
        <pc:chgData name="塩谷 晃弘 / Akihiro Shiotani" userId="50aef054-9327-40af-9729-b525352b79f1" providerId="ADAL" clId="{CD008F7E-6E31-4D40-9C30-EFB9EE91FBBA}" dt="2022-07-04T02:03:43.269" v="457" actId="47"/>
        <pc:sldMkLst>
          <pc:docMk/>
          <pc:sldMk cId="3196585273" sldId="1202"/>
        </pc:sldMkLst>
      </pc:sldChg>
      <pc:sldChg chg="modSp mod">
        <pc:chgData name="塩谷 晃弘 / Akihiro Shiotani" userId="50aef054-9327-40af-9729-b525352b79f1" providerId="ADAL" clId="{CD008F7E-6E31-4D40-9C30-EFB9EE91FBBA}" dt="2022-07-04T23:51:15.201" v="3818" actId="20577"/>
        <pc:sldMkLst>
          <pc:docMk/>
          <pc:sldMk cId="2840895415" sldId="1205"/>
        </pc:sldMkLst>
        <pc:spChg chg="mod">
          <ac:chgData name="塩谷 晃弘 / Akihiro Shiotani" userId="50aef054-9327-40af-9729-b525352b79f1" providerId="ADAL" clId="{CD008F7E-6E31-4D40-9C30-EFB9EE91FBBA}" dt="2022-07-04T08:08:37.877" v="3276" actId="20577"/>
          <ac:spMkLst>
            <pc:docMk/>
            <pc:sldMk cId="2840895415" sldId="1205"/>
            <ac:spMk id="2" creationId="{00000000-0000-0000-0000-000000000000}"/>
          </ac:spMkLst>
        </pc:spChg>
        <pc:spChg chg="mod">
          <ac:chgData name="塩谷 晃弘 / Akihiro Shiotani" userId="50aef054-9327-40af-9729-b525352b79f1" providerId="ADAL" clId="{CD008F7E-6E31-4D40-9C30-EFB9EE91FBBA}" dt="2022-07-04T23:50:59.058" v="3785" actId="20577"/>
          <ac:spMkLst>
            <pc:docMk/>
            <pc:sldMk cId="2840895415" sldId="1205"/>
            <ac:spMk id="67" creationId="{1B749A45-512F-78F4-71C4-1D0CCDAD6E65}"/>
          </ac:spMkLst>
        </pc:spChg>
        <pc:spChg chg="mod">
          <ac:chgData name="塩谷 晃弘 / Akihiro Shiotani" userId="50aef054-9327-40af-9729-b525352b79f1" providerId="ADAL" clId="{CD008F7E-6E31-4D40-9C30-EFB9EE91FBBA}" dt="2022-07-04T08:07:55.011" v="3258" actId="20577"/>
          <ac:spMkLst>
            <pc:docMk/>
            <pc:sldMk cId="2840895415" sldId="1205"/>
            <ac:spMk id="84" creationId="{73ECAFBB-1381-E2AF-A690-A152979B39DC}"/>
          </ac:spMkLst>
        </pc:spChg>
        <pc:spChg chg="mod">
          <ac:chgData name="塩谷 晃弘 / Akihiro Shiotani" userId="50aef054-9327-40af-9729-b525352b79f1" providerId="ADAL" clId="{CD008F7E-6E31-4D40-9C30-EFB9EE91FBBA}" dt="2022-07-04T23:51:15.201" v="3818" actId="20577"/>
          <ac:spMkLst>
            <pc:docMk/>
            <pc:sldMk cId="2840895415" sldId="1205"/>
            <ac:spMk id="85" creationId="{4577C261-EB6D-13A0-88A2-C6A12740C911}"/>
          </ac:spMkLst>
        </pc:spChg>
      </pc:sldChg>
      <pc:sldChg chg="del">
        <pc:chgData name="塩谷 晃弘 / Akihiro Shiotani" userId="50aef054-9327-40af-9729-b525352b79f1" providerId="ADAL" clId="{CD008F7E-6E31-4D40-9C30-EFB9EE91FBBA}" dt="2022-07-04T08:12:56.629" v="3328" actId="47"/>
        <pc:sldMkLst>
          <pc:docMk/>
          <pc:sldMk cId="754548549" sldId="1206"/>
        </pc:sldMkLst>
      </pc:sldChg>
      <pc:sldChg chg="add del">
        <pc:chgData name="塩谷 晃弘 / Akihiro Shiotani" userId="50aef054-9327-40af-9729-b525352b79f1" providerId="ADAL" clId="{CD008F7E-6E31-4D40-9C30-EFB9EE91FBBA}" dt="2022-07-04T05:19:27.844" v="1638" actId="47"/>
        <pc:sldMkLst>
          <pc:docMk/>
          <pc:sldMk cId="1460011344" sldId="1207"/>
        </pc:sldMkLst>
      </pc:sldChg>
      <pc:sldChg chg="addSp delSp modSp mod">
        <pc:chgData name="塩谷 晃弘 / Akihiro Shiotani" userId="50aef054-9327-40af-9729-b525352b79f1" providerId="ADAL" clId="{CD008F7E-6E31-4D40-9C30-EFB9EE91FBBA}" dt="2022-07-04T08:08:58.707" v="3281" actId="20577"/>
        <pc:sldMkLst>
          <pc:docMk/>
          <pc:sldMk cId="4046526742" sldId="1208"/>
        </pc:sldMkLst>
        <pc:spChg chg="mod">
          <ac:chgData name="塩谷 晃弘 / Akihiro Shiotani" userId="50aef054-9327-40af-9729-b525352b79f1" providerId="ADAL" clId="{CD008F7E-6E31-4D40-9C30-EFB9EE91FBBA}" dt="2022-07-04T08:08:58.707" v="3281" actId="20577"/>
          <ac:spMkLst>
            <pc:docMk/>
            <pc:sldMk cId="4046526742" sldId="1208"/>
            <ac:spMk id="16" creationId="{FD32C012-2891-8156-67A5-36A0BBC98255}"/>
          </ac:spMkLst>
        </pc:spChg>
        <pc:spChg chg="del">
          <ac:chgData name="塩谷 晃弘 / Akihiro Shiotani" userId="50aef054-9327-40af-9729-b525352b79f1" providerId="ADAL" clId="{CD008F7E-6E31-4D40-9C30-EFB9EE91FBBA}" dt="2022-07-04T04:08:47.366" v="579" actId="478"/>
          <ac:spMkLst>
            <pc:docMk/>
            <pc:sldMk cId="4046526742" sldId="1208"/>
            <ac:spMk id="17" creationId="{6B124F47-7B3D-1F8B-6EAD-A7086E4AE4B9}"/>
          </ac:spMkLst>
        </pc:spChg>
        <pc:spChg chg="add mod">
          <ac:chgData name="塩谷 晃弘 / Akihiro Shiotani" userId="50aef054-9327-40af-9729-b525352b79f1" providerId="ADAL" clId="{CD008F7E-6E31-4D40-9C30-EFB9EE91FBBA}" dt="2022-07-04T04:14:33.805" v="716" actId="1076"/>
          <ac:spMkLst>
            <pc:docMk/>
            <pc:sldMk cId="4046526742" sldId="1208"/>
            <ac:spMk id="20" creationId="{F48EA75A-4283-C8E9-C25A-E325BEC218A8}"/>
          </ac:spMkLst>
        </pc:spChg>
        <pc:spChg chg="mod">
          <ac:chgData name="塩谷 晃弘 / Akihiro Shiotani" userId="50aef054-9327-40af-9729-b525352b79f1" providerId="ADAL" clId="{CD008F7E-6E31-4D40-9C30-EFB9EE91FBBA}" dt="2022-07-04T05:12:01.529" v="1476" actId="20577"/>
          <ac:spMkLst>
            <pc:docMk/>
            <pc:sldMk cId="4046526742" sldId="1208"/>
            <ac:spMk id="40" creationId="{9DFDF6C0-7B0A-E0E9-3E78-3CC2E23DDD94}"/>
          </ac:spMkLst>
        </pc:spChg>
        <pc:graphicFrameChg chg="del">
          <ac:chgData name="塩谷 晃弘 / Akihiro Shiotani" userId="50aef054-9327-40af-9729-b525352b79f1" providerId="ADAL" clId="{CD008F7E-6E31-4D40-9C30-EFB9EE91FBBA}" dt="2022-07-04T04:08:44.877" v="578" actId="478"/>
          <ac:graphicFrameMkLst>
            <pc:docMk/>
            <pc:sldMk cId="4046526742" sldId="1208"/>
            <ac:graphicFrameMk id="12" creationId="{D68235EE-7D7B-17CA-F58A-D905EDEC29BC}"/>
          </ac:graphicFrameMkLst>
        </pc:graphicFrameChg>
        <pc:graphicFrameChg chg="add mod">
          <ac:chgData name="塩谷 晃弘 / Akihiro Shiotani" userId="50aef054-9327-40af-9729-b525352b79f1" providerId="ADAL" clId="{CD008F7E-6E31-4D40-9C30-EFB9EE91FBBA}" dt="2022-07-04T04:08:55.652" v="586"/>
          <ac:graphicFrameMkLst>
            <pc:docMk/>
            <pc:sldMk cId="4046526742" sldId="1208"/>
            <ac:graphicFrameMk id="13" creationId="{1C98520A-56A9-0AA9-1F6C-67D7A1D2EDF8}"/>
          </ac:graphicFrameMkLst>
        </pc:graphicFrameChg>
        <pc:graphicFrameChg chg="add mod">
          <ac:chgData name="塩谷 晃弘 / Akihiro Shiotani" userId="50aef054-9327-40af-9729-b525352b79f1" providerId="ADAL" clId="{CD008F7E-6E31-4D40-9C30-EFB9EE91FBBA}" dt="2022-07-04T04:09:06.176" v="591"/>
          <ac:graphicFrameMkLst>
            <pc:docMk/>
            <pc:sldMk cId="4046526742" sldId="1208"/>
            <ac:graphicFrameMk id="14" creationId="{1C98520A-56A9-0AA9-1F6C-67D7A1D2EDF8}"/>
          </ac:graphicFrameMkLst>
        </pc:graphicFrameChg>
        <pc:graphicFrameChg chg="add mod">
          <ac:chgData name="塩谷 晃弘 / Akihiro Shiotani" userId="50aef054-9327-40af-9729-b525352b79f1" providerId="ADAL" clId="{CD008F7E-6E31-4D40-9C30-EFB9EE91FBBA}" dt="2022-07-04T04:14:37.446" v="717" actId="14100"/>
          <ac:graphicFrameMkLst>
            <pc:docMk/>
            <pc:sldMk cId="4046526742" sldId="1208"/>
            <ac:graphicFrameMk id="15" creationId="{1C98520A-56A9-0AA9-1F6C-67D7A1D2EDF8}"/>
          </ac:graphicFrameMkLst>
        </pc:graphicFrameChg>
        <pc:graphicFrameChg chg="add mod">
          <ac:chgData name="塩谷 晃弘 / Akihiro Shiotani" userId="50aef054-9327-40af-9729-b525352b79f1" providerId="ADAL" clId="{CD008F7E-6E31-4D40-9C30-EFB9EE91FBBA}" dt="2022-07-04T04:09:18.981" v="598"/>
          <ac:graphicFrameMkLst>
            <pc:docMk/>
            <pc:sldMk cId="4046526742" sldId="1208"/>
            <ac:graphicFrameMk id="18" creationId="{8ED1162E-46C4-4F67-BD85-7F7416473B7C}"/>
          </ac:graphicFrameMkLst>
        </pc:graphicFrameChg>
        <pc:graphicFrameChg chg="add mod">
          <ac:chgData name="塩谷 晃弘 / Akihiro Shiotani" userId="50aef054-9327-40af-9729-b525352b79f1" providerId="ADAL" clId="{CD008F7E-6E31-4D40-9C30-EFB9EE91FBBA}" dt="2022-07-04T04:14:40.478" v="718" actId="14100"/>
          <ac:graphicFrameMkLst>
            <pc:docMk/>
            <pc:sldMk cId="4046526742" sldId="1208"/>
            <ac:graphicFrameMk id="19" creationId="{8ED1162E-46C4-4F67-BD85-7F7416473B7C}"/>
          </ac:graphicFrameMkLst>
        </pc:graphicFrameChg>
      </pc:sldChg>
      <pc:sldChg chg="addSp modSp mod modAnim">
        <pc:chgData name="塩谷 晃弘 / Akihiro Shiotani" userId="50aef054-9327-40af-9729-b525352b79f1" providerId="ADAL" clId="{CD008F7E-6E31-4D40-9C30-EFB9EE91FBBA}" dt="2022-07-04T08:09:27" v="3287"/>
        <pc:sldMkLst>
          <pc:docMk/>
          <pc:sldMk cId="4194922092" sldId="1209"/>
        </pc:sldMkLst>
        <pc:spChg chg="mod">
          <ac:chgData name="塩谷 晃弘 / Akihiro Shiotani" userId="50aef054-9327-40af-9729-b525352b79f1" providerId="ADAL" clId="{CD008F7E-6E31-4D40-9C30-EFB9EE91FBBA}" dt="2022-07-04T08:09:27" v="3287"/>
          <ac:spMkLst>
            <pc:docMk/>
            <pc:sldMk cId="4194922092" sldId="1209"/>
            <ac:spMk id="5" creationId="{B220F639-A7D1-AD63-E857-00D559E82108}"/>
          </ac:spMkLst>
        </pc:spChg>
        <pc:spChg chg="add mod">
          <ac:chgData name="塩谷 晃弘 / Akihiro Shiotani" userId="50aef054-9327-40af-9729-b525352b79f1" providerId="ADAL" clId="{CD008F7E-6E31-4D40-9C30-EFB9EE91FBBA}" dt="2022-07-04T04:25:21.175" v="827" actId="571"/>
          <ac:spMkLst>
            <pc:docMk/>
            <pc:sldMk cId="4194922092" sldId="1209"/>
            <ac:spMk id="31" creationId="{971F43A4-E25F-978A-C2F6-7429416E3A44}"/>
          </ac:spMkLst>
        </pc:spChg>
      </pc:sldChg>
      <pc:sldChg chg="del">
        <pc:chgData name="塩谷 晃弘 / Akihiro Shiotani" userId="50aef054-9327-40af-9729-b525352b79f1" providerId="ADAL" clId="{CD008F7E-6E31-4D40-9C30-EFB9EE91FBBA}" dt="2022-07-04T04:24:50.800" v="822" actId="47"/>
        <pc:sldMkLst>
          <pc:docMk/>
          <pc:sldMk cId="2246621450" sldId="1210"/>
        </pc:sldMkLst>
      </pc:sldChg>
      <pc:sldChg chg="del">
        <pc:chgData name="塩谷 晃弘 / Akihiro Shiotani" userId="50aef054-9327-40af-9729-b525352b79f1" providerId="ADAL" clId="{CD008F7E-6E31-4D40-9C30-EFB9EE91FBBA}" dt="2022-07-04T04:24:47.266" v="821" actId="47"/>
        <pc:sldMkLst>
          <pc:docMk/>
          <pc:sldMk cId="3369936183" sldId="1212"/>
        </pc:sldMkLst>
      </pc:sldChg>
      <pc:sldChg chg="del">
        <pc:chgData name="塩谷 晃弘 / Akihiro Shiotani" userId="50aef054-9327-40af-9729-b525352b79f1" providerId="ADAL" clId="{CD008F7E-6E31-4D40-9C30-EFB9EE91FBBA}" dt="2022-07-04T02:05:53.446" v="517" actId="47"/>
        <pc:sldMkLst>
          <pc:docMk/>
          <pc:sldMk cId="3103033409" sldId="1215"/>
        </pc:sldMkLst>
      </pc:sldChg>
      <pc:sldChg chg="del">
        <pc:chgData name="塩谷 晃弘 / Akihiro Shiotani" userId="50aef054-9327-40af-9729-b525352b79f1" providerId="ADAL" clId="{CD008F7E-6E31-4D40-9C30-EFB9EE91FBBA}" dt="2022-07-04T05:10:44.773" v="1420" actId="47"/>
        <pc:sldMkLst>
          <pc:docMk/>
          <pc:sldMk cId="1632287994" sldId="1216"/>
        </pc:sldMkLst>
      </pc:sldChg>
      <pc:sldChg chg="del">
        <pc:chgData name="塩谷 晃弘 / Akihiro Shiotani" userId="50aef054-9327-40af-9729-b525352b79f1" providerId="ADAL" clId="{CD008F7E-6E31-4D40-9C30-EFB9EE91FBBA}" dt="2022-07-04T02:03:43.523" v="458" actId="47"/>
        <pc:sldMkLst>
          <pc:docMk/>
          <pc:sldMk cId="2986680555" sldId="1217"/>
        </pc:sldMkLst>
      </pc:sldChg>
      <pc:sldChg chg="modSp mod">
        <pc:chgData name="塩谷 晃弘 / Akihiro Shiotani" userId="50aef054-9327-40af-9729-b525352b79f1" providerId="ADAL" clId="{CD008F7E-6E31-4D40-9C30-EFB9EE91FBBA}" dt="2022-07-04T08:09:29.156" v="3288"/>
        <pc:sldMkLst>
          <pc:docMk/>
          <pc:sldMk cId="3469418313" sldId="1219"/>
        </pc:sldMkLst>
        <pc:spChg chg="mod">
          <ac:chgData name="塩谷 晃弘 / Akihiro Shiotani" userId="50aef054-9327-40af-9729-b525352b79f1" providerId="ADAL" clId="{CD008F7E-6E31-4D40-9C30-EFB9EE91FBBA}" dt="2022-07-04T08:09:29.156" v="3288"/>
          <ac:spMkLst>
            <pc:docMk/>
            <pc:sldMk cId="3469418313" sldId="1219"/>
            <ac:spMk id="5" creationId="{B220F639-A7D1-AD63-E857-00D559E82108}"/>
          </ac:spMkLst>
        </pc:spChg>
      </pc:sldChg>
      <pc:sldChg chg="del">
        <pc:chgData name="塩谷 晃弘 / Akihiro Shiotani" userId="50aef054-9327-40af-9729-b525352b79f1" providerId="ADAL" clId="{CD008F7E-6E31-4D40-9C30-EFB9EE91FBBA}" dt="2022-07-04T02:03:45.202" v="459" actId="47"/>
        <pc:sldMkLst>
          <pc:docMk/>
          <pc:sldMk cId="3715567269" sldId="1220"/>
        </pc:sldMkLst>
      </pc:sldChg>
      <pc:sldChg chg="del">
        <pc:chgData name="塩谷 晃弘 / Akihiro Shiotani" userId="50aef054-9327-40af-9729-b525352b79f1" providerId="ADAL" clId="{CD008F7E-6E31-4D40-9C30-EFB9EE91FBBA}" dt="2022-07-04T07:56:22.122" v="2000" actId="47"/>
        <pc:sldMkLst>
          <pc:docMk/>
          <pc:sldMk cId="3304136920" sldId="1221"/>
        </pc:sldMkLst>
      </pc:sldChg>
      <pc:sldChg chg="del">
        <pc:chgData name="塩谷 晃弘 / Akihiro Shiotani" userId="50aef054-9327-40af-9729-b525352b79f1" providerId="ADAL" clId="{CD008F7E-6E31-4D40-9C30-EFB9EE91FBBA}" dt="2022-07-04T05:41:01.380" v="1867" actId="47"/>
        <pc:sldMkLst>
          <pc:docMk/>
          <pc:sldMk cId="1201952160" sldId="1222"/>
        </pc:sldMkLst>
      </pc:sldChg>
      <pc:sldChg chg="del">
        <pc:chgData name="塩谷 晃弘 / Akihiro Shiotani" userId="50aef054-9327-40af-9729-b525352b79f1" providerId="ADAL" clId="{CD008F7E-6E31-4D40-9C30-EFB9EE91FBBA}" dt="2022-07-04T02:03:48.625" v="460" actId="47"/>
        <pc:sldMkLst>
          <pc:docMk/>
          <pc:sldMk cId="3397540669" sldId="1224"/>
        </pc:sldMkLst>
      </pc:sldChg>
      <pc:sldChg chg="modSp mod">
        <pc:chgData name="塩谷 晃弘 / Akihiro Shiotani" userId="50aef054-9327-40af-9729-b525352b79f1" providerId="ADAL" clId="{CD008F7E-6E31-4D40-9C30-EFB9EE91FBBA}" dt="2022-07-04T08:11:46.386" v="3303" actId="12"/>
        <pc:sldMkLst>
          <pc:docMk/>
          <pc:sldMk cId="309474753" sldId="1225"/>
        </pc:sldMkLst>
        <pc:spChg chg="mod">
          <ac:chgData name="塩谷 晃弘 / Akihiro Shiotani" userId="50aef054-9327-40af-9729-b525352b79f1" providerId="ADAL" clId="{CD008F7E-6E31-4D40-9C30-EFB9EE91FBBA}" dt="2022-07-04T08:09:36.225" v="3289"/>
          <ac:spMkLst>
            <pc:docMk/>
            <pc:sldMk cId="309474753" sldId="1225"/>
            <ac:spMk id="5" creationId="{B220F639-A7D1-AD63-E857-00D559E82108}"/>
          </ac:spMkLst>
        </pc:spChg>
        <pc:spChg chg="mod">
          <ac:chgData name="塩谷 晃弘 / Akihiro Shiotani" userId="50aef054-9327-40af-9729-b525352b79f1" providerId="ADAL" clId="{CD008F7E-6E31-4D40-9C30-EFB9EE91FBBA}" dt="2022-07-04T08:11:46.386" v="3303" actId="12"/>
          <ac:spMkLst>
            <pc:docMk/>
            <pc:sldMk cId="309474753" sldId="1225"/>
            <ac:spMk id="38" creationId="{33E904E5-71F9-296D-56EC-2BD9CE4FFC75}"/>
          </ac:spMkLst>
        </pc:spChg>
        <pc:spChg chg="mod">
          <ac:chgData name="塩谷 晃弘 / Akihiro Shiotani" userId="50aef054-9327-40af-9729-b525352b79f1" providerId="ADAL" clId="{CD008F7E-6E31-4D40-9C30-EFB9EE91FBBA}" dt="2022-07-04T05:14:02.085" v="1593" actId="20577"/>
          <ac:spMkLst>
            <pc:docMk/>
            <pc:sldMk cId="309474753" sldId="1225"/>
            <ac:spMk id="45" creationId="{1F78DAA2-5163-9B89-38FE-877CCD6848BC}"/>
          </ac:spMkLst>
        </pc:spChg>
      </pc:sldChg>
      <pc:sldChg chg="del">
        <pc:chgData name="塩谷 晃弘 / Akihiro Shiotani" userId="50aef054-9327-40af-9729-b525352b79f1" providerId="ADAL" clId="{CD008F7E-6E31-4D40-9C30-EFB9EE91FBBA}" dt="2022-07-04T05:10:45.158" v="1421" actId="47"/>
        <pc:sldMkLst>
          <pc:docMk/>
          <pc:sldMk cId="1635437100" sldId="1226"/>
        </pc:sldMkLst>
      </pc:sldChg>
      <pc:sldChg chg="modSp mod">
        <pc:chgData name="塩谷 晃弘 / Akihiro Shiotani" userId="50aef054-9327-40af-9729-b525352b79f1" providerId="ADAL" clId="{CD008F7E-6E31-4D40-9C30-EFB9EE91FBBA}" dt="2022-07-04T08:05:46.840" v="3140" actId="14100"/>
        <pc:sldMkLst>
          <pc:docMk/>
          <pc:sldMk cId="444489803" sldId="1227"/>
        </pc:sldMkLst>
        <pc:spChg chg="mod">
          <ac:chgData name="塩谷 晃弘 / Akihiro Shiotani" userId="50aef054-9327-40af-9729-b525352b79f1" providerId="ADAL" clId="{CD008F7E-6E31-4D40-9C30-EFB9EE91FBBA}" dt="2022-07-04T08:05:46.840" v="3140" actId="14100"/>
          <ac:spMkLst>
            <pc:docMk/>
            <pc:sldMk cId="444489803" sldId="1227"/>
            <ac:spMk id="4" creationId="{4734FC7C-1A0B-E457-2F62-2B3C9DB329C7}"/>
          </ac:spMkLst>
        </pc:spChg>
      </pc:sldChg>
      <pc:sldChg chg="del">
        <pc:chgData name="塩谷 晃弘 / Akihiro Shiotani" userId="50aef054-9327-40af-9729-b525352b79f1" providerId="ADAL" clId="{CD008F7E-6E31-4D40-9C30-EFB9EE91FBBA}" dt="2022-07-04T05:14:10.800" v="1594" actId="47"/>
        <pc:sldMkLst>
          <pc:docMk/>
          <pc:sldMk cId="3008769209" sldId="1228"/>
        </pc:sldMkLst>
      </pc:sldChg>
      <pc:sldChg chg="del">
        <pc:chgData name="塩谷 晃弘 / Akihiro Shiotani" userId="50aef054-9327-40af-9729-b525352b79f1" providerId="ADAL" clId="{CD008F7E-6E31-4D40-9C30-EFB9EE91FBBA}" dt="2022-07-04T05:14:30.555" v="1599" actId="47"/>
        <pc:sldMkLst>
          <pc:docMk/>
          <pc:sldMk cId="3188023833" sldId="1229"/>
        </pc:sldMkLst>
      </pc:sldChg>
      <pc:sldChg chg="del">
        <pc:chgData name="塩谷 晃弘 / Akihiro Shiotani" userId="50aef054-9327-40af-9729-b525352b79f1" providerId="ADAL" clId="{CD008F7E-6E31-4D40-9C30-EFB9EE91FBBA}" dt="2022-07-04T05:14:34.689" v="1600" actId="47"/>
        <pc:sldMkLst>
          <pc:docMk/>
          <pc:sldMk cId="3176229515" sldId="1230"/>
        </pc:sldMkLst>
      </pc:sldChg>
      <pc:sldChg chg="addSp delSp modSp mod">
        <pc:chgData name="塩谷 晃弘 / Akihiro Shiotani" userId="50aef054-9327-40af-9729-b525352b79f1" providerId="ADAL" clId="{CD008F7E-6E31-4D40-9C30-EFB9EE91FBBA}" dt="2022-07-05T00:01:02.135" v="4647" actId="14100"/>
        <pc:sldMkLst>
          <pc:docMk/>
          <pc:sldMk cId="37659805" sldId="1231"/>
        </pc:sldMkLst>
        <pc:spChg chg="del">
          <ac:chgData name="塩谷 晃弘 / Akihiro Shiotani" userId="50aef054-9327-40af-9729-b525352b79f1" providerId="ADAL" clId="{CD008F7E-6E31-4D40-9C30-EFB9EE91FBBA}" dt="2022-07-04T08:13:07.409" v="3329" actId="478"/>
          <ac:spMkLst>
            <pc:docMk/>
            <pc:sldMk cId="37659805" sldId="1231"/>
            <ac:spMk id="22" creationId="{2E8BD009-0FCE-4FE2-A303-982E8DA8F59F}"/>
          </ac:spMkLst>
        </pc:spChg>
        <pc:spChg chg="del">
          <ac:chgData name="塩谷 晃弘 / Akihiro Shiotani" userId="50aef054-9327-40af-9729-b525352b79f1" providerId="ADAL" clId="{CD008F7E-6E31-4D40-9C30-EFB9EE91FBBA}" dt="2022-07-04T08:13:07.409" v="3329" actId="478"/>
          <ac:spMkLst>
            <pc:docMk/>
            <pc:sldMk cId="37659805" sldId="1231"/>
            <ac:spMk id="29" creationId="{9EAB74AC-FBF3-9891-720B-094D7A57BFF1}"/>
          </ac:spMkLst>
        </pc:spChg>
        <pc:spChg chg="add del mod">
          <ac:chgData name="塩谷 晃弘 / Akihiro Shiotani" userId="50aef054-9327-40af-9729-b525352b79f1" providerId="ADAL" clId="{CD008F7E-6E31-4D40-9C30-EFB9EE91FBBA}" dt="2022-07-04T08:18:15.913" v="3541" actId="478"/>
          <ac:spMkLst>
            <pc:docMk/>
            <pc:sldMk cId="37659805" sldId="1231"/>
            <ac:spMk id="31" creationId="{2B5004AC-C399-9FB6-944C-4218036218B0}"/>
          </ac:spMkLst>
        </pc:spChg>
        <pc:spChg chg="del">
          <ac:chgData name="塩谷 晃弘 / Akihiro Shiotani" userId="50aef054-9327-40af-9729-b525352b79f1" providerId="ADAL" clId="{CD008F7E-6E31-4D40-9C30-EFB9EE91FBBA}" dt="2022-07-04T08:13:07.409" v="3329" actId="478"/>
          <ac:spMkLst>
            <pc:docMk/>
            <pc:sldMk cId="37659805" sldId="1231"/>
            <ac:spMk id="34" creationId="{9AD5FFD2-85A7-298C-4C54-659054BC1918}"/>
          </ac:spMkLst>
        </pc:spChg>
        <pc:spChg chg="del">
          <ac:chgData name="塩谷 晃弘 / Akihiro Shiotani" userId="50aef054-9327-40af-9729-b525352b79f1" providerId="ADAL" clId="{CD008F7E-6E31-4D40-9C30-EFB9EE91FBBA}" dt="2022-07-04T08:13:07.409" v="3329" actId="478"/>
          <ac:spMkLst>
            <pc:docMk/>
            <pc:sldMk cId="37659805" sldId="1231"/>
            <ac:spMk id="35" creationId="{35E414B1-462D-7034-ACC9-218B27DD94BD}"/>
          </ac:spMkLst>
        </pc:spChg>
        <pc:spChg chg="del">
          <ac:chgData name="塩谷 晃弘 / Akihiro Shiotani" userId="50aef054-9327-40af-9729-b525352b79f1" providerId="ADAL" clId="{CD008F7E-6E31-4D40-9C30-EFB9EE91FBBA}" dt="2022-07-04T08:13:07.409" v="3329" actId="478"/>
          <ac:spMkLst>
            <pc:docMk/>
            <pc:sldMk cId="37659805" sldId="1231"/>
            <ac:spMk id="36" creationId="{EA2C4527-FBBD-60F3-972F-6289E56211A4}"/>
          </ac:spMkLst>
        </pc:spChg>
        <pc:spChg chg="del">
          <ac:chgData name="塩谷 晃弘 / Akihiro Shiotani" userId="50aef054-9327-40af-9729-b525352b79f1" providerId="ADAL" clId="{CD008F7E-6E31-4D40-9C30-EFB9EE91FBBA}" dt="2022-07-04T08:13:07.409" v="3329" actId="478"/>
          <ac:spMkLst>
            <pc:docMk/>
            <pc:sldMk cId="37659805" sldId="1231"/>
            <ac:spMk id="38" creationId="{C7D3052F-DC84-A281-FAEC-D2DB25EEED3B}"/>
          </ac:spMkLst>
        </pc:spChg>
        <pc:spChg chg="add del mod">
          <ac:chgData name="塩谷 晃弘 / Akihiro Shiotani" userId="50aef054-9327-40af-9729-b525352b79f1" providerId="ADAL" clId="{CD008F7E-6E31-4D40-9C30-EFB9EE91FBBA}" dt="2022-07-04T08:18:32.976" v="3545" actId="478"/>
          <ac:spMkLst>
            <pc:docMk/>
            <pc:sldMk cId="37659805" sldId="1231"/>
            <ac:spMk id="39" creationId="{7A44F43E-BCD2-CB13-B393-774B9761536E}"/>
          </ac:spMkLst>
        </pc:spChg>
        <pc:spChg chg="add del mod">
          <ac:chgData name="塩谷 晃弘 / Akihiro Shiotani" userId="50aef054-9327-40af-9729-b525352b79f1" providerId="ADAL" clId="{CD008F7E-6E31-4D40-9C30-EFB9EE91FBBA}" dt="2022-07-04T08:18:35.080" v="3546" actId="478"/>
          <ac:spMkLst>
            <pc:docMk/>
            <pc:sldMk cId="37659805" sldId="1231"/>
            <ac:spMk id="40" creationId="{7EC77A7F-C4B4-817C-4A67-1ED03F99AEAD}"/>
          </ac:spMkLst>
        </pc:spChg>
        <pc:spChg chg="add mod">
          <ac:chgData name="塩谷 晃弘 / Akihiro Shiotani" userId="50aef054-9327-40af-9729-b525352b79f1" providerId="ADAL" clId="{CD008F7E-6E31-4D40-9C30-EFB9EE91FBBA}" dt="2022-07-04T08:18:10.030" v="3540" actId="1076"/>
          <ac:spMkLst>
            <pc:docMk/>
            <pc:sldMk cId="37659805" sldId="1231"/>
            <ac:spMk id="42" creationId="{BD56B6FE-9E29-13CA-E28E-8601C6CDDF7B}"/>
          </ac:spMkLst>
        </pc:spChg>
        <pc:spChg chg="add del mod">
          <ac:chgData name="塩谷 晃弘 / Akihiro Shiotani" userId="50aef054-9327-40af-9729-b525352b79f1" providerId="ADAL" clId="{CD008F7E-6E31-4D40-9C30-EFB9EE91FBBA}" dt="2022-07-04T08:16:44.617" v="3412" actId="478"/>
          <ac:spMkLst>
            <pc:docMk/>
            <pc:sldMk cId="37659805" sldId="1231"/>
            <ac:spMk id="44" creationId="{60763CA5-6D5D-ADDB-483D-33CA827D26C5}"/>
          </ac:spMkLst>
        </pc:spChg>
        <pc:spChg chg="add del mod">
          <ac:chgData name="塩谷 晃弘 / Akihiro Shiotani" userId="50aef054-9327-40af-9729-b525352b79f1" providerId="ADAL" clId="{CD008F7E-6E31-4D40-9C30-EFB9EE91FBBA}" dt="2022-07-04T08:17:19.897" v="3434" actId="478"/>
          <ac:spMkLst>
            <pc:docMk/>
            <pc:sldMk cId="37659805" sldId="1231"/>
            <ac:spMk id="46" creationId="{74857A64-2941-14D9-99CC-B2DC8E3F1F9D}"/>
          </ac:spMkLst>
        </pc:spChg>
        <pc:spChg chg="add mod">
          <ac:chgData name="塩谷 晃弘 / Akihiro Shiotani" userId="50aef054-9327-40af-9729-b525352b79f1" providerId="ADAL" clId="{CD008F7E-6E31-4D40-9C30-EFB9EE91FBBA}" dt="2022-07-04T08:17:33.857" v="3435" actId="1076"/>
          <ac:spMkLst>
            <pc:docMk/>
            <pc:sldMk cId="37659805" sldId="1231"/>
            <ac:spMk id="48" creationId="{8C95C802-8EC6-7FE2-1BE3-8BDACCFDDD2A}"/>
          </ac:spMkLst>
        </pc:spChg>
        <pc:spChg chg="add del mod">
          <ac:chgData name="塩谷 晃弘 / Akihiro Shiotani" userId="50aef054-9327-40af-9729-b525352b79f1" providerId="ADAL" clId="{CD008F7E-6E31-4D40-9C30-EFB9EE91FBBA}" dt="2022-07-04T08:16:27.153" v="3402" actId="478"/>
          <ac:spMkLst>
            <pc:docMk/>
            <pc:sldMk cId="37659805" sldId="1231"/>
            <ac:spMk id="50" creationId="{A3EB2437-AEAA-7CCA-3998-4BA424B2D445}"/>
          </ac:spMkLst>
        </pc:spChg>
        <pc:spChg chg="add mod">
          <ac:chgData name="塩谷 晃弘 / Akihiro Shiotani" userId="50aef054-9327-40af-9729-b525352b79f1" providerId="ADAL" clId="{CD008F7E-6E31-4D40-9C30-EFB9EE91FBBA}" dt="2022-07-04T08:17:09.079" v="3430" actId="1076"/>
          <ac:spMkLst>
            <pc:docMk/>
            <pc:sldMk cId="37659805" sldId="1231"/>
            <ac:spMk id="52" creationId="{2DD4DB1F-F42A-7597-5A47-E12F885DFF73}"/>
          </ac:spMkLst>
        </pc:spChg>
        <pc:spChg chg="add mod">
          <ac:chgData name="塩谷 晃弘 / Akihiro Shiotani" userId="50aef054-9327-40af-9729-b525352b79f1" providerId="ADAL" clId="{CD008F7E-6E31-4D40-9C30-EFB9EE91FBBA}" dt="2022-07-04T08:18:22.895" v="3543" actId="1076"/>
          <ac:spMkLst>
            <pc:docMk/>
            <pc:sldMk cId="37659805" sldId="1231"/>
            <ac:spMk id="55" creationId="{4C12998F-E142-0058-5C6B-5B22D8E95BCD}"/>
          </ac:spMkLst>
        </pc:spChg>
        <pc:graphicFrameChg chg="del">
          <ac:chgData name="塩谷 晃弘 / Akihiro Shiotani" userId="50aef054-9327-40af-9729-b525352b79f1" providerId="ADAL" clId="{CD008F7E-6E31-4D40-9C30-EFB9EE91FBBA}" dt="2022-07-04T08:13:07.409" v="3329" actId="478"/>
          <ac:graphicFrameMkLst>
            <pc:docMk/>
            <pc:sldMk cId="37659805" sldId="1231"/>
            <ac:graphicFrameMk id="9" creationId="{00000000-0000-0000-0000-000000000000}"/>
          </ac:graphicFrameMkLst>
        </pc:graphicFrameChg>
        <pc:graphicFrameChg chg="add mod modGraphic">
          <ac:chgData name="塩谷 晃弘 / Akihiro Shiotani" userId="50aef054-9327-40af-9729-b525352b79f1" providerId="ADAL" clId="{CD008F7E-6E31-4D40-9C30-EFB9EE91FBBA}" dt="2022-07-04T08:14:16.262" v="3381" actId="207"/>
          <ac:graphicFrameMkLst>
            <pc:docMk/>
            <pc:sldMk cId="37659805" sldId="1231"/>
            <ac:graphicFrameMk id="23" creationId="{3AEC1DEA-A6FC-FF86-AEC8-1F6779AE0A3D}"/>
          </ac:graphicFrameMkLst>
        </pc:graphicFrameChg>
        <pc:cxnChg chg="del">
          <ac:chgData name="塩谷 晃弘 / Akihiro Shiotani" userId="50aef054-9327-40af-9729-b525352b79f1" providerId="ADAL" clId="{CD008F7E-6E31-4D40-9C30-EFB9EE91FBBA}" dt="2022-07-04T08:13:07.409" v="3329" actId="478"/>
          <ac:cxnSpMkLst>
            <pc:docMk/>
            <pc:sldMk cId="37659805" sldId="1231"/>
            <ac:cxnSpMk id="8" creationId="{00000000-0000-0000-0000-000000000000}"/>
          </ac:cxnSpMkLst>
        </pc:cxnChg>
        <pc:cxnChg chg="del">
          <ac:chgData name="塩谷 晃弘 / Akihiro Shiotani" userId="50aef054-9327-40af-9729-b525352b79f1" providerId="ADAL" clId="{CD008F7E-6E31-4D40-9C30-EFB9EE91FBBA}" dt="2022-07-04T08:13:07.409" v="3329" actId="478"/>
          <ac:cxnSpMkLst>
            <pc:docMk/>
            <pc:sldMk cId="37659805" sldId="1231"/>
            <ac:cxnSpMk id="16" creationId="{00000000-0000-0000-0000-000000000000}"/>
          </ac:cxnSpMkLst>
        </pc:cxnChg>
        <pc:cxnChg chg="add mod">
          <ac:chgData name="塩谷 晃弘 / Akihiro Shiotani" userId="50aef054-9327-40af-9729-b525352b79f1" providerId="ADAL" clId="{CD008F7E-6E31-4D40-9C30-EFB9EE91FBBA}" dt="2022-07-04T08:13:15.912" v="3330"/>
          <ac:cxnSpMkLst>
            <pc:docMk/>
            <pc:sldMk cId="37659805" sldId="1231"/>
            <ac:cxnSpMk id="19" creationId="{3DCDEC6A-C302-C115-7573-DDEA1FA68084}"/>
          </ac:cxnSpMkLst>
        </pc:cxnChg>
        <pc:cxnChg chg="del">
          <ac:chgData name="塩谷 晃弘 / Akihiro Shiotani" userId="50aef054-9327-40af-9729-b525352b79f1" providerId="ADAL" clId="{CD008F7E-6E31-4D40-9C30-EFB9EE91FBBA}" dt="2022-07-04T08:13:07.409" v="3329" actId="478"/>
          <ac:cxnSpMkLst>
            <pc:docMk/>
            <pc:sldMk cId="37659805" sldId="1231"/>
            <ac:cxnSpMk id="20" creationId="{0371C8F7-D48F-DA21-B637-78C89CD0F0E6}"/>
          </ac:cxnSpMkLst>
        </pc:cxnChg>
        <pc:cxnChg chg="del">
          <ac:chgData name="塩谷 晃弘 / Akihiro Shiotani" userId="50aef054-9327-40af-9729-b525352b79f1" providerId="ADAL" clId="{CD008F7E-6E31-4D40-9C30-EFB9EE91FBBA}" dt="2022-07-04T08:13:07.409" v="3329" actId="478"/>
          <ac:cxnSpMkLst>
            <pc:docMk/>
            <pc:sldMk cId="37659805" sldId="1231"/>
            <ac:cxnSpMk id="21" creationId="{56EF2380-D45B-DC33-4FEA-9FF84788F5A7}"/>
          </ac:cxnSpMkLst>
        </pc:cxnChg>
        <pc:cxnChg chg="del">
          <ac:chgData name="塩谷 晃弘 / Akihiro Shiotani" userId="50aef054-9327-40af-9729-b525352b79f1" providerId="ADAL" clId="{CD008F7E-6E31-4D40-9C30-EFB9EE91FBBA}" dt="2022-07-04T08:13:07.409" v="3329" actId="478"/>
          <ac:cxnSpMkLst>
            <pc:docMk/>
            <pc:sldMk cId="37659805" sldId="1231"/>
            <ac:cxnSpMk id="24" creationId="{47603661-6B6F-B51A-B2F8-23B50E57D047}"/>
          </ac:cxnSpMkLst>
        </pc:cxnChg>
        <pc:cxnChg chg="add mod">
          <ac:chgData name="塩谷 晃弘 / Akihiro Shiotani" userId="50aef054-9327-40af-9729-b525352b79f1" providerId="ADAL" clId="{CD008F7E-6E31-4D40-9C30-EFB9EE91FBBA}" dt="2022-07-05T00:01:02.135" v="4647" actId="14100"/>
          <ac:cxnSpMkLst>
            <pc:docMk/>
            <pc:sldMk cId="37659805" sldId="1231"/>
            <ac:cxnSpMk id="25" creationId="{49088B17-295F-0672-D6E4-6E88DB6FFC52}"/>
          </ac:cxnSpMkLst>
        </pc:cxnChg>
        <pc:cxnChg chg="del">
          <ac:chgData name="塩谷 晃弘 / Akihiro Shiotani" userId="50aef054-9327-40af-9729-b525352b79f1" providerId="ADAL" clId="{CD008F7E-6E31-4D40-9C30-EFB9EE91FBBA}" dt="2022-07-04T08:13:07.409" v="3329" actId="478"/>
          <ac:cxnSpMkLst>
            <pc:docMk/>
            <pc:sldMk cId="37659805" sldId="1231"/>
            <ac:cxnSpMk id="26" creationId="{2F044669-FB6D-7845-C5FC-4E11ABFAB114}"/>
          </ac:cxnSpMkLst>
        </pc:cxnChg>
        <pc:cxnChg chg="add del mod">
          <ac:chgData name="塩谷 晃弘 / Akihiro Shiotani" userId="50aef054-9327-40af-9729-b525352b79f1" providerId="ADAL" clId="{CD008F7E-6E31-4D40-9C30-EFB9EE91FBBA}" dt="2022-07-04T08:16:39.928" v="3406" actId="478"/>
          <ac:cxnSpMkLst>
            <pc:docMk/>
            <pc:sldMk cId="37659805" sldId="1231"/>
            <ac:cxnSpMk id="27" creationId="{6F0CEBFF-AE92-EFDC-500D-C8D72E370EA0}"/>
          </ac:cxnSpMkLst>
        </pc:cxnChg>
        <pc:cxnChg chg="del">
          <ac:chgData name="塩谷 晃弘 / Akihiro Shiotani" userId="50aef054-9327-40af-9729-b525352b79f1" providerId="ADAL" clId="{CD008F7E-6E31-4D40-9C30-EFB9EE91FBBA}" dt="2022-07-04T08:13:07.409" v="3329" actId="478"/>
          <ac:cxnSpMkLst>
            <pc:docMk/>
            <pc:sldMk cId="37659805" sldId="1231"/>
            <ac:cxnSpMk id="28" creationId="{2C0CB752-9DDF-9178-A496-285EF5953C28}"/>
          </ac:cxnSpMkLst>
        </pc:cxnChg>
        <pc:cxnChg chg="del">
          <ac:chgData name="塩谷 晃弘 / Akihiro Shiotani" userId="50aef054-9327-40af-9729-b525352b79f1" providerId="ADAL" clId="{CD008F7E-6E31-4D40-9C30-EFB9EE91FBBA}" dt="2022-07-04T08:13:07.409" v="3329" actId="478"/>
          <ac:cxnSpMkLst>
            <pc:docMk/>
            <pc:sldMk cId="37659805" sldId="1231"/>
            <ac:cxnSpMk id="30" creationId="{330E7EFA-A872-CFC0-C6D0-9E6CA70D0068}"/>
          </ac:cxnSpMkLst>
        </pc:cxnChg>
        <pc:cxnChg chg="add del mod">
          <ac:chgData name="塩谷 晃弘 / Akihiro Shiotani" userId="50aef054-9327-40af-9729-b525352b79f1" providerId="ADAL" clId="{CD008F7E-6E31-4D40-9C30-EFB9EE91FBBA}" dt="2022-07-04T08:16:42.801" v="3410" actId="478"/>
          <ac:cxnSpMkLst>
            <pc:docMk/>
            <pc:sldMk cId="37659805" sldId="1231"/>
            <ac:cxnSpMk id="32" creationId="{8CB7BE95-08C1-3798-EF8C-1A113857F83E}"/>
          </ac:cxnSpMkLst>
        </pc:cxnChg>
        <pc:cxnChg chg="del">
          <ac:chgData name="塩谷 晃弘 / Akihiro Shiotani" userId="50aef054-9327-40af-9729-b525352b79f1" providerId="ADAL" clId="{CD008F7E-6E31-4D40-9C30-EFB9EE91FBBA}" dt="2022-07-04T08:13:07.409" v="3329" actId="478"/>
          <ac:cxnSpMkLst>
            <pc:docMk/>
            <pc:sldMk cId="37659805" sldId="1231"/>
            <ac:cxnSpMk id="33" creationId="{AB374FEE-F897-61DB-60A9-D8311CD710A3}"/>
          </ac:cxnSpMkLst>
        </pc:cxnChg>
        <pc:cxnChg chg="add del mod">
          <ac:chgData name="塩谷 晃弘 / Akihiro Shiotani" userId="50aef054-9327-40af-9729-b525352b79f1" providerId="ADAL" clId="{CD008F7E-6E31-4D40-9C30-EFB9EE91FBBA}" dt="2022-07-04T08:16:41.984" v="3409" actId="478"/>
          <ac:cxnSpMkLst>
            <pc:docMk/>
            <pc:sldMk cId="37659805" sldId="1231"/>
            <ac:cxnSpMk id="37" creationId="{78D7B4EA-69F5-50F7-12F1-41C173170A03}"/>
          </ac:cxnSpMkLst>
        </pc:cxnChg>
        <pc:cxnChg chg="add mod">
          <ac:chgData name="塩谷 晃弘 / Akihiro Shiotani" userId="50aef054-9327-40af-9729-b525352b79f1" providerId="ADAL" clId="{CD008F7E-6E31-4D40-9C30-EFB9EE91FBBA}" dt="2022-07-04T08:17:41.187" v="3436" actId="14100"/>
          <ac:cxnSpMkLst>
            <pc:docMk/>
            <pc:sldMk cId="37659805" sldId="1231"/>
            <ac:cxnSpMk id="41" creationId="{EEC273F4-EC80-7FA2-8222-25B3596A2BD6}"/>
          </ac:cxnSpMkLst>
        </pc:cxnChg>
        <pc:cxnChg chg="add del mod">
          <ac:chgData name="塩谷 晃弘 / Akihiro Shiotani" userId="50aef054-9327-40af-9729-b525352b79f1" providerId="ADAL" clId="{CD008F7E-6E31-4D40-9C30-EFB9EE91FBBA}" dt="2022-07-04T08:16:43.783" v="3411" actId="478"/>
          <ac:cxnSpMkLst>
            <pc:docMk/>
            <pc:sldMk cId="37659805" sldId="1231"/>
            <ac:cxnSpMk id="43" creationId="{04BDD811-D039-81EB-2D2C-9FD4EAFE0A1D}"/>
          </ac:cxnSpMkLst>
        </pc:cxnChg>
        <pc:cxnChg chg="add del mod">
          <ac:chgData name="塩谷 晃弘 / Akihiro Shiotani" userId="50aef054-9327-40af-9729-b525352b79f1" providerId="ADAL" clId="{CD008F7E-6E31-4D40-9C30-EFB9EE91FBBA}" dt="2022-07-04T08:16:40.565" v="3407" actId="478"/>
          <ac:cxnSpMkLst>
            <pc:docMk/>
            <pc:sldMk cId="37659805" sldId="1231"/>
            <ac:cxnSpMk id="45" creationId="{027F9515-09F3-64C0-532D-B564E0A5D6B1}"/>
          </ac:cxnSpMkLst>
        </pc:cxnChg>
        <pc:cxnChg chg="add del mod">
          <ac:chgData name="塩谷 晃弘 / Akihiro Shiotani" userId="50aef054-9327-40af-9729-b525352b79f1" providerId="ADAL" clId="{CD008F7E-6E31-4D40-9C30-EFB9EE91FBBA}" dt="2022-07-04T08:16:41.062" v="3408" actId="478"/>
          <ac:cxnSpMkLst>
            <pc:docMk/>
            <pc:sldMk cId="37659805" sldId="1231"/>
            <ac:cxnSpMk id="47" creationId="{9AF812AA-63DD-306E-978F-6737B53FD352}"/>
          </ac:cxnSpMkLst>
        </pc:cxnChg>
        <pc:cxnChg chg="add del mod">
          <ac:chgData name="塩谷 晃弘 / Akihiro Shiotani" userId="50aef054-9327-40af-9729-b525352b79f1" providerId="ADAL" clId="{CD008F7E-6E31-4D40-9C30-EFB9EE91FBBA}" dt="2022-07-04T08:16:36.598" v="3405" actId="478"/>
          <ac:cxnSpMkLst>
            <pc:docMk/>
            <pc:sldMk cId="37659805" sldId="1231"/>
            <ac:cxnSpMk id="49" creationId="{DB9225E6-FDC8-81BB-7947-0F95A211DC9E}"/>
          </ac:cxnSpMkLst>
        </pc:cxnChg>
        <pc:cxnChg chg="add mod">
          <ac:chgData name="塩谷 晃弘 / Akihiro Shiotani" userId="50aef054-9327-40af-9729-b525352b79f1" providerId="ADAL" clId="{CD008F7E-6E31-4D40-9C30-EFB9EE91FBBA}" dt="2022-07-04T08:16:53.909" v="3415" actId="14100"/>
          <ac:cxnSpMkLst>
            <pc:docMk/>
            <pc:sldMk cId="37659805" sldId="1231"/>
            <ac:cxnSpMk id="51" creationId="{FF34B8F5-BEF7-7E1F-CE62-414044935EC2}"/>
          </ac:cxnSpMkLst>
        </pc:cxnChg>
        <pc:cxnChg chg="add mod">
          <ac:chgData name="塩谷 晃弘 / Akihiro Shiotani" userId="50aef054-9327-40af-9729-b525352b79f1" providerId="ADAL" clId="{CD008F7E-6E31-4D40-9C30-EFB9EE91FBBA}" dt="2022-07-04T08:17:17.880" v="3433" actId="14100"/>
          <ac:cxnSpMkLst>
            <pc:docMk/>
            <pc:sldMk cId="37659805" sldId="1231"/>
            <ac:cxnSpMk id="53" creationId="{841AF1B2-B992-BB4D-255A-2AA8E432DFE6}"/>
          </ac:cxnSpMkLst>
        </pc:cxnChg>
        <pc:cxnChg chg="add mod">
          <ac:chgData name="塩谷 晃弘 / Akihiro Shiotani" userId="50aef054-9327-40af-9729-b525352b79f1" providerId="ADAL" clId="{CD008F7E-6E31-4D40-9C30-EFB9EE91FBBA}" dt="2022-07-04T08:18:22.895" v="3543" actId="1076"/>
          <ac:cxnSpMkLst>
            <pc:docMk/>
            <pc:sldMk cId="37659805" sldId="1231"/>
            <ac:cxnSpMk id="54" creationId="{BE64E18B-5715-F243-65B0-3FE6C6E6E3E5}"/>
          </ac:cxnSpMkLst>
        </pc:cxnChg>
        <pc:cxnChg chg="add del mod">
          <ac:chgData name="塩谷 晃弘 / Akihiro Shiotani" userId="50aef054-9327-40af-9729-b525352b79f1" providerId="ADAL" clId="{CD008F7E-6E31-4D40-9C30-EFB9EE91FBBA}" dt="2022-07-04T08:18:42.879" v="3549" actId="478"/>
          <ac:cxnSpMkLst>
            <pc:docMk/>
            <pc:sldMk cId="37659805" sldId="1231"/>
            <ac:cxnSpMk id="56" creationId="{AB1610F5-02EF-2F2A-A86D-7B251BEB7150}"/>
          </ac:cxnSpMkLst>
        </pc:cxnChg>
      </pc:sldChg>
      <pc:sldChg chg="add del">
        <pc:chgData name="塩谷 晃弘 / Akihiro Shiotani" userId="50aef054-9327-40af-9729-b525352b79f1" providerId="ADAL" clId="{CD008F7E-6E31-4D40-9C30-EFB9EE91FBBA}" dt="2022-07-04T02:09:43.824" v="530" actId="47"/>
        <pc:sldMkLst>
          <pc:docMk/>
          <pc:sldMk cId="613725312" sldId="1232"/>
        </pc:sldMkLst>
      </pc:sldChg>
      <pc:sldChg chg="addSp modSp add del mod">
        <pc:chgData name="塩谷 晃弘 / Akihiro Shiotani" userId="50aef054-9327-40af-9729-b525352b79f1" providerId="ADAL" clId="{CD008F7E-6E31-4D40-9C30-EFB9EE91FBBA}" dt="2022-07-04T04:23:45.248" v="818" actId="47"/>
        <pc:sldMkLst>
          <pc:docMk/>
          <pc:sldMk cId="885829491" sldId="1232"/>
        </pc:sldMkLst>
        <pc:graphicFrameChg chg="add mod">
          <ac:chgData name="塩谷 晃弘 / Akihiro Shiotani" userId="50aef054-9327-40af-9729-b525352b79f1" providerId="ADAL" clId="{CD008F7E-6E31-4D40-9C30-EFB9EE91FBBA}" dt="2022-07-04T04:11:09.356" v="634"/>
          <ac:graphicFrameMkLst>
            <pc:docMk/>
            <pc:sldMk cId="885829491" sldId="1232"/>
            <ac:graphicFrameMk id="12" creationId="{EF60BE53-7A19-41C7-83B8-2D6E21215238}"/>
          </ac:graphicFrameMkLst>
        </pc:graphicFrameChg>
        <pc:graphicFrameChg chg="add mod">
          <ac:chgData name="塩谷 晃弘 / Akihiro Shiotani" userId="50aef054-9327-40af-9729-b525352b79f1" providerId="ADAL" clId="{CD008F7E-6E31-4D40-9C30-EFB9EE91FBBA}" dt="2022-07-04T04:12:56.770" v="686" actId="1076"/>
          <ac:graphicFrameMkLst>
            <pc:docMk/>
            <pc:sldMk cId="885829491" sldId="1232"/>
            <ac:graphicFrameMk id="13" creationId="{EF60BE53-7A19-41C7-83B8-2D6E21215238}"/>
          </ac:graphicFrameMkLst>
        </pc:graphicFrameChg>
        <pc:graphicFrameChg chg="add mod">
          <ac:chgData name="塩谷 晃弘 / Akihiro Shiotani" userId="50aef054-9327-40af-9729-b525352b79f1" providerId="ADAL" clId="{CD008F7E-6E31-4D40-9C30-EFB9EE91FBBA}" dt="2022-07-04T04:11:27.837" v="643"/>
          <ac:graphicFrameMkLst>
            <pc:docMk/>
            <pc:sldMk cId="885829491" sldId="1232"/>
            <ac:graphicFrameMk id="14" creationId="{D67FEBFB-7CB2-4656-8B6F-5DABE5C045AC}"/>
          </ac:graphicFrameMkLst>
        </pc:graphicFrameChg>
        <pc:graphicFrameChg chg="add mod">
          <ac:chgData name="塩谷 晃弘 / Akihiro Shiotani" userId="50aef054-9327-40af-9729-b525352b79f1" providerId="ADAL" clId="{CD008F7E-6E31-4D40-9C30-EFB9EE91FBBA}" dt="2022-07-04T04:12:23.109" v="683" actId="14100"/>
          <ac:graphicFrameMkLst>
            <pc:docMk/>
            <pc:sldMk cId="885829491" sldId="1232"/>
            <ac:graphicFrameMk id="17" creationId="{D67FEBFB-7CB2-4656-8B6F-5DABE5C045AC}"/>
          </ac:graphicFrameMkLst>
        </pc:graphicFrameChg>
      </pc:sldChg>
      <pc:sldChg chg="add del">
        <pc:chgData name="塩谷 晃弘 / Akihiro Shiotani" userId="50aef054-9327-40af-9729-b525352b79f1" providerId="ADAL" clId="{CD008F7E-6E31-4D40-9C30-EFB9EE91FBBA}" dt="2022-07-04T04:14:59.519" v="720" actId="47"/>
        <pc:sldMkLst>
          <pc:docMk/>
          <pc:sldMk cId="4133326582" sldId="1233"/>
        </pc:sldMkLst>
      </pc:sldChg>
      <pc:sldChg chg="addSp modSp add mod">
        <pc:chgData name="塩谷 晃弘 / Akihiro Shiotani" userId="50aef054-9327-40af-9729-b525352b79f1" providerId="ADAL" clId="{CD008F7E-6E31-4D40-9C30-EFB9EE91FBBA}" dt="2022-07-04T08:09:01.249" v="3282" actId="20577"/>
        <pc:sldMkLst>
          <pc:docMk/>
          <pc:sldMk cId="727646770" sldId="1234"/>
        </pc:sldMkLst>
        <pc:spChg chg="add mod ord">
          <ac:chgData name="塩谷 晃弘 / Akihiro Shiotani" userId="50aef054-9327-40af-9729-b525352b79f1" providerId="ADAL" clId="{CD008F7E-6E31-4D40-9C30-EFB9EE91FBBA}" dt="2022-07-04T04:22:38.200" v="805" actId="14100"/>
          <ac:spMkLst>
            <pc:docMk/>
            <pc:sldMk cId="727646770" sldId="1234"/>
            <ac:spMk id="2" creationId="{890244AA-95D3-DF86-9ED9-16626112FD45}"/>
          </ac:spMkLst>
        </pc:spChg>
        <pc:spChg chg="mod">
          <ac:chgData name="塩谷 晃弘 / Akihiro Shiotani" userId="50aef054-9327-40af-9729-b525352b79f1" providerId="ADAL" clId="{CD008F7E-6E31-4D40-9C30-EFB9EE91FBBA}" dt="2022-07-04T08:09:01.249" v="3282" actId="20577"/>
          <ac:spMkLst>
            <pc:docMk/>
            <pc:sldMk cId="727646770" sldId="1234"/>
            <ac:spMk id="16" creationId="{FD32C012-2891-8156-67A5-36A0BBC98255}"/>
          </ac:spMkLst>
        </pc:spChg>
        <pc:spChg chg="add mod">
          <ac:chgData name="塩谷 晃弘 / Akihiro Shiotani" userId="50aef054-9327-40af-9729-b525352b79f1" providerId="ADAL" clId="{CD008F7E-6E31-4D40-9C30-EFB9EE91FBBA}" dt="2022-07-04T04:15:40.637" v="729" actId="1076"/>
          <ac:spMkLst>
            <pc:docMk/>
            <pc:sldMk cId="727646770" sldId="1234"/>
            <ac:spMk id="17" creationId="{929CBB9C-2B92-C38E-832F-A0056F5EB2EF}"/>
          </ac:spMkLst>
        </pc:spChg>
        <pc:spChg chg="add mod">
          <ac:chgData name="塩谷 晃弘 / Akihiro Shiotani" userId="50aef054-9327-40af-9729-b525352b79f1" providerId="ADAL" clId="{CD008F7E-6E31-4D40-9C30-EFB9EE91FBBA}" dt="2022-07-04T04:16:00.184" v="734" actId="1076"/>
          <ac:spMkLst>
            <pc:docMk/>
            <pc:sldMk cId="727646770" sldId="1234"/>
            <ac:spMk id="18" creationId="{C239D631-4DF4-5B28-6A92-6A39E8799FBE}"/>
          </ac:spMkLst>
        </pc:spChg>
        <pc:spChg chg="add mod ord">
          <ac:chgData name="塩谷 晃弘 / Akihiro Shiotani" userId="50aef054-9327-40af-9729-b525352b79f1" providerId="ADAL" clId="{CD008F7E-6E31-4D40-9C30-EFB9EE91FBBA}" dt="2022-07-04T04:23:24.538" v="813" actId="208"/>
          <ac:spMkLst>
            <pc:docMk/>
            <pc:sldMk cId="727646770" sldId="1234"/>
            <ac:spMk id="22" creationId="{ACD0E61A-570C-E504-8AA3-20231EFA1589}"/>
          </ac:spMkLst>
        </pc:spChg>
        <pc:spChg chg="mod">
          <ac:chgData name="塩谷 晃弘 / Akihiro Shiotani" userId="50aef054-9327-40af-9729-b525352b79f1" providerId="ADAL" clId="{CD008F7E-6E31-4D40-9C30-EFB9EE91FBBA}" dt="2022-07-04T05:12:20.034" v="1477"/>
          <ac:spMkLst>
            <pc:docMk/>
            <pc:sldMk cId="727646770" sldId="1234"/>
            <ac:spMk id="40" creationId="{9DFDF6C0-7B0A-E0E9-3E78-3CC2E23DDD94}"/>
          </ac:spMkLst>
        </pc:spChg>
        <pc:graphicFrameChg chg="add mod">
          <ac:chgData name="塩谷 晃弘 / Akihiro Shiotani" userId="50aef054-9327-40af-9729-b525352b79f1" providerId="ADAL" clId="{CD008F7E-6E31-4D40-9C30-EFB9EE91FBBA}" dt="2022-07-04T04:22:01.275" v="798" actId="1076"/>
          <ac:graphicFrameMkLst>
            <pc:docMk/>
            <pc:sldMk cId="727646770" sldId="1234"/>
            <ac:graphicFrameMk id="13" creationId="{3C910DF8-0684-3AC3-FEBA-622B26E55004}"/>
          </ac:graphicFrameMkLst>
        </pc:graphicFrameChg>
        <pc:graphicFrameChg chg="add mod">
          <ac:chgData name="塩谷 晃弘 / Akihiro Shiotani" userId="50aef054-9327-40af-9729-b525352b79f1" providerId="ADAL" clId="{CD008F7E-6E31-4D40-9C30-EFB9EE91FBBA}" dt="2022-07-04T04:22:47.056" v="807" actId="14100"/>
          <ac:graphicFrameMkLst>
            <pc:docMk/>
            <pc:sldMk cId="727646770" sldId="1234"/>
            <ac:graphicFrameMk id="14" creationId="{8A3AEF90-6FA6-647D-2110-E74850978162}"/>
          </ac:graphicFrameMkLst>
        </pc:graphicFrameChg>
        <pc:graphicFrameChg chg="mod ord">
          <ac:chgData name="塩谷 晃弘 / Akihiro Shiotani" userId="50aef054-9327-40af-9729-b525352b79f1" providerId="ADAL" clId="{CD008F7E-6E31-4D40-9C30-EFB9EE91FBBA}" dt="2022-07-04T04:18:51.611" v="770" actId="167"/>
          <ac:graphicFrameMkLst>
            <pc:docMk/>
            <pc:sldMk cId="727646770" sldId="1234"/>
            <ac:graphicFrameMk id="15" creationId="{1C98520A-56A9-0AA9-1F6C-67D7A1D2EDF8}"/>
          </ac:graphicFrameMkLst>
        </pc:graphicFrameChg>
        <pc:graphicFrameChg chg="ord">
          <ac:chgData name="塩谷 晃弘 / Akihiro Shiotani" userId="50aef054-9327-40af-9729-b525352b79f1" providerId="ADAL" clId="{CD008F7E-6E31-4D40-9C30-EFB9EE91FBBA}" dt="2022-07-04T04:21:45.250" v="795" actId="167"/>
          <ac:graphicFrameMkLst>
            <pc:docMk/>
            <pc:sldMk cId="727646770" sldId="1234"/>
            <ac:graphicFrameMk id="19" creationId="{8ED1162E-46C4-4F67-BD85-7F7416473B7C}"/>
          </ac:graphicFrameMkLst>
        </pc:graphicFrameChg>
        <pc:picChg chg="add mod">
          <ac:chgData name="塩谷 晃弘 / Akihiro Shiotani" userId="50aef054-9327-40af-9729-b525352b79f1" providerId="ADAL" clId="{CD008F7E-6E31-4D40-9C30-EFB9EE91FBBA}" dt="2022-07-04T04:24:24.364" v="820" actId="1076"/>
          <ac:picMkLst>
            <pc:docMk/>
            <pc:sldMk cId="727646770" sldId="1234"/>
            <ac:picMk id="21" creationId="{AD47E4C0-BDB0-73D5-92C5-831AFA9E144D}"/>
          </ac:picMkLst>
        </pc:picChg>
        <pc:picChg chg="add mod">
          <ac:chgData name="塩谷 晃弘 / Akihiro Shiotani" userId="50aef054-9327-40af-9729-b525352b79f1" providerId="ADAL" clId="{CD008F7E-6E31-4D40-9C30-EFB9EE91FBBA}" dt="2022-07-04T04:24:22.924" v="819" actId="1076"/>
          <ac:picMkLst>
            <pc:docMk/>
            <pc:sldMk cId="727646770" sldId="1234"/>
            <ac:picMk id="23" creationId="{385EB47A-9626-A4C3-E4C6-307CB4322D59}"/>
          </ac:picMkLst>
        </pc:picChg>
      </pc:sldChg>
      <pc:sldChg chg="addSp delSp modSp add mod">
        <pc:chgData name="塩谷 晃弘 / Akihiro Shiotani" userId="50aef054-9327-40af-9729-b525352b79f1" providerId="ADAL" clId="{CD008F7E-6E31-4D40-9C30-EFB9EE91FBBA}" dt="2022-07-04T23:48:51.370" v="3658" actId="20577"/>
        <pc:sldMkLst>
          <pc:docMk/>
          <pc:sldMk cId="4260252442" sldId="1235"/>
        </pc:sldMkLst>
        <pc:spChg chg="add mod">
          <ac:chgData name="塩谷 晃弘 / Akihiro Shiotani" userId="50aef054-9327-40af-9729-b525352b79f1" providerId="ADAL" clId="{CD008F7E-6E31-4D40-9C30-EFB9EE91FBBA}" dt="2022-07-04T23:46:55.345" v="3598" actId="1076"/>
          <ac:spMkLst>
            <pc:docMk/>
            <pc:sldMk cId="4260252442" sldId="1235"/>
            <ac:spMk id="2" creationId="{2F16218F-A466-DF4C-2ACA-4769DCF9F145}"/>
          </ac:spMkLst>
        </pc:spChg>
        <pc:spChg chg="del">
          <ac:chgData name="塩谷 晃弘 / Akihiro Shiotani" userId="50aef054-9327-40af-9729-b525352b79f1" providerId="ADAL" clId="{CD008F7E-6E31-4D40-9C30-EFB9EE91FBBA}" dt="2022-07-04T04:25:35.177" v="834" actId="478"/>
          <ac:spMkLst>
            <pc:docMk/>
            <pc:sldMk cId="4260252442" sldId="1235"/>
            <ac:spMk id="2" creationId="{890244AA-95D3-DF86-9ED9-16626112FD45}"/>
          </ac:spMkLst>
        </pc:spChg>
        <pc:spChg chg="add mod">
          <ac:chgData name="塩谷 晃弘 / Akihiro Shiotani" userId="50aef054-9327-40af-9729-b525352b79f1" providerId="ADAL" clId="{CD008F7E-6E31-4D40-9C30-EFB9EE91FBBA}" dt="2022-07-04T04:51:03.512" v="1024" actId="692"/>
          <ac:spMkLst>
            <pc:docMk/>
            <pc:sldMk cId="4260252442" sldId="1235"/>
            <ac:spMk id="3" creationId="{37A72F98-0AA2-D811-F89E-32110ACAF225}"/>
          </ac:spMkLst>
        </pc:spChg>
        <pc:spChg chg="add mod">
          <ac:chgData name="塩谷 晃弘 / Akihiro Shiotani" userId="50aef054-9327-40af-9729-b525352b79f1" providerId="ADAL" clId="{CD008F7E-6E31-4D40-9C30-EFB9EE91FBBA}" dt="2022-07-04T05:13:16.750" v="1553" actId="20577"/>
          <ac:spMkLst>
            <pc:docMk/>
            <pc:sldMk cId="4260252442" sldId="1235"/>
            <ac:spMk id="4" creationId="{35F643EA-B34A-0F71-E656-73CF5D952281}"/>
          </ac:spMkLst>
        </pc:spChg>
        <pc:spChg chg="add mod">
          <ac:chgData name="塩谷 晃弘 / Akihiro Shiotani" userId="50aef054-9327-40af-9729-b525352b79f1" providerId="ADAL" clId="{CD008F7E-6E31-4D40-9C30-EFB9EE91FBBA}" dt="2022-07-04T04:55:46.132" v="1080" actId="207"/>
          <ac:spMkLst>
            <pc:docMk/>
            <pc:sldMk cId="4260252442" sldId="1235"/>
            <ac:spMk id="5" creationId="{703DF367-9474-DF52-98E8-10F81325E58E}"/>
          </ac:spMkLst>
        </pc:spChg>
        <pc:spChg chg="mod">
          <ac:chgData name="塩谷 晃弘 / Akihiro Shiotani" userId="50aef054-9327-40af-9729-b525352b79f1" providerId="ADAL" clId="{CD008F7E-6E31-4D40-9C30-EFB9EE91FBBA}" dt="2022-07-04T08:08:55.016" v="3280" actId="20577"/>
          <ac:spMkLst>
            <pc:docMk/>
            <pc:sldMk cId="4260252442" sldId="1235"/>
            <ac:spMk id="16" creationId="{FD32C012-2891-8156-67A5-36A0BBC98255}"/>
          </ac:spMkLst>
        </pc:spChg>
        <pc:spChg chg="del">
          <ac:chgData name="塩谷 晃弘 / Akihiro Shiotani" userId="50aef054-9327-40af-9729-b525352b79f1" providerId="ADAL" clId="{CD008F7E-6E31-4D40-9C30-EFB9EE91FBBA}" dt="2022-07-04T04:25:35.177" v="834" actId="478"/>
          <ac:spMkLst>
            <pc:docMk/>
            <pc:sldMk cId="4260252442" sldId="1235"/>
            <ac:spMk id="17" creationId="{929CBB9C-2B92-C38E-832F-A0056F5EB2EF}"/>
          </ac:spMkLst>
        </pc:spChg>
        <pc:spChg chg="add mod">
          <ac:chgData name="塩谷 晃弘 / Akihiro Shiotani" userId="50aef054-9327-40af-9729-b525352b79f1" providerId="ADAL" clId="{CD008F7E-6E31-4D40-9C30-EFB9EE91FBBA}" dt="2022-07-04T23:47:32.405" v="3651" actId="1076"/>
          <ac:spMkLst>
            <pc:docMk/>
            <pc:sldMk cId="4260252442" sldId="1235"/>
            <ac:spMk id="17" creationId="{C4C9BB7A-CD0A-C636-9D90-7AE00A6EBC41}"/>
          </ac:spMkLst>
        </pc:spChg>
        <pc:spChg chg="del">
          <ac:chgData name="塩谷 晃弘 / Akihiro Shiotani" userId="50aef054-9327-40af-9729-b525352b79f1" providerId="ADAL" clId="{CD008F7E-6E31-4D40-9C30-EFB9EE91FBBA}" dt="2022-07-04T04:25:35.177" v="834" actId="478"/>
          <ac:spMkLst>
            <pc:docMk/>
            <pc:sldMk cId="4260252442" sldId="1235"/>
            <ac:spMk id="18" creationId="{C239D631-4DF4-5B28-6A92-6A39E8799FBE}"/>
          </ac:spMkLst>
        </pc:spChg>
        <pc:spChg chg="del">
          <ac:chgData name="塩谷 晃弘 / Akihiro Shiotani" userId="50aef054-9327-40af-9729-b525352b79f1" providerId="ADAL" clId="{CD008F7E-6E31-4D40-9C30-EFB9EE91FBBA}" dt="2022-07-04T04:25:35.177" v="834" actId="478"/>
          <ac:spMkLst>
            <pc:docMk/>
            <pc:sldMk cId="4260252442" sldId="1235"/>
            <ac:spMk id="20" creationId="{F48EA75A-4283-C8E9-C25A-E325BEC218A8}"/>
          </ac:spMkLst>
        </pc:spChg>
        <pc:spChg chg="del">
          <ac:chgData name="塩谷 晃弘 / Akihiro Shiotani" userId="50aef054-9327-40af-9729-b525352b79f1" providerId="ADAL" clId="{CD008F7E-6E31-4D40-9C30-EFB9EE91FBBA}" dt="2022-07-04T04:25:35.177" v="834" actId="478"/>
          <ac:spMkLst>
            <pc:docMk/>
            <pc:sldMk cId="4260252442" sldId="1235"/>
            <ac:spMk id="22" creationId="{ACD0E61A-570C-E504-8AA3-20231EFA1589}"/>
          </ac:spMkLst>
        </pc:spChg>
        <pc:spChg chg="add del mod">
          <ac:chgData name="塩谷 晃弘 / Akihiro Shiotani" userId="50aef054-9327-40af-9729-b525352b79f1" providerId="ADAL" clId="{CD008F7E-6E31-4D40-9C30-EFB9EE91FBBA}" dt="2022-07-04T04:25:57.007" v="838" actId="478"/>
          <ac:spMkLst>
            <pc:docMk/>
            <pc:sldMk cId="4260252442" sldId="1235"/>
            <ac:spMk id="24" creationId="{D9885897-4C2D-3C97-1B58-993292A2F8CC}"/>
          </ac:spMkLst>
        </pc:spChg>
        <pc:spChg chg="add del mod">
          <ac:chgData name="塩谷 晃弘 / Akihiro Shiotani" userId="50aef054-9327-40af-9729-b525352b79f1" providerId="ADAL" clId="{CD008F7E-6E31-4D40-9C30-EFB9EE91FBBA}" dt="2022-07-04T04:25:55.929" v="837" actId="478"/>
          <ac:spMkLst>
            <pc:docMk/>
            <pc:sldMk cId="4260252442" sldId="1235"/>
            <ac:spMk id="25" creationId="{1CC69F66-95D5-4CE0-BE6E-2DA9ECA004F5}"/>
          </ac:spMkLst>
        </pc:spChg>
        <pc:spChg chg="add del mod">
          <ac:chgData name="塩谷 晃弘 / Akihiro Shiotani" userId="50aef054-9327-40af-9729-b525352b79f1" providerId="ADAL" clId="{CD008F7E-6E31-4D40-9C30-EFB9EE91FBBA}" dt="2022-07-04T04:25:58.528" v="839" actId="478"/>
          <ac:spMkLst>
            <pc:docMk/>
            <pc:sldMk cId="4260252442" sldId="1235"/>
            <ac:spMk id="26" creationId="{603BADF0-F0B2-1873-3B61-EEAD1CE14865}"/>
          </ac:spMkLst>
        </pc:spChg>
        <pc:spChg chg="add mod">
          <ac:chgData name="塩谷 晃弘 / Akihiro Shiotani" userId="50aef054-9327-40af-9729-b525352b79f1" providerId="ADAL" clId="{CD008F7E-6E31-4D40-9C30-EFB9EE91FBBA}" dt="2022-07-04T04:25:53.632" v="836" actId="1076"/>
          <ac:spMkLst>
            <pc:docMk/>
            <pc:sldMk cId="4260252442" sldId="1235"/>
            <ac:spMk id="27" creationId="{1EA60290-E139-9E73-4A9A-A024A1C2DD29}"/>
          </ac:spMkLst>
        </pc:spChg>
        <pc:spChg chg="add mod">
          <ac:chgData name="塩谷 晃弘 / Akihiro Shiotani" userId="50aef054-9327-40af-9729-b525352b79f1" providerId="ADAL" clId="{CD008F7E-6E31-4D40-9C30-EFB9EE91FBBA}" dt="2022-07-04T04:25:53.632" v="836" actId="1076"/>
          <ac:spMkLst>
            <pc:docMk/>
            <pc:sldMk cId="4260252442" sldId="1235"/>
            <ac:spMk id="28" creationId="{38A37922-97B5-012F-8C82-8296B5E48DD4}"/>
          </ac:spMkLst>
        </pc:spChg>
        <pc:spChg chg="mod">
          <ac:chgData name="塩谷 晃弘 / Akihiro Shiotani" userId="50aef054-9327-40af-9729-b525352b79f1" providerId="ADAL" clId="{CD008F7E-6E31-4D40-9C30-EFB9EE91FBBA}" dt="2022-07-04T04:25:25.482" v="828"/>
          <ac:spMkLst>
            <pc:docMk/>
            <pc:sldMk cId="4260252442" sldId="1235"/>
            <ac:spMk id="31" creationId="{532BF387-2FD1-4FC5-593D-CE81892C6241}"/>
          </ac:spMkLst>
        </pc:spChg>
        <pc:spChg chg="mod">
          <ac:chgData name="塩谷 晃弘 / Akihiro Shiotani" userId="50aef054-9327-40af-9729-b525352b79f1" providerId="ADAL" clId="{CD008F7E-6E31-4D40-9C30-EFB9EE91FBBA}" dt="2022-07-04T04:25:28.233" v="833" actId="20577"/>
          <ac:spMkLst>
            <pc:docMk/>
            <pc:sldMk cId="4260252442" sldId="1235"/>
            <ac:spMk id="32" creationId="{FF4D6D6B-F266-E58B-C6C2-274EB3C6EFC2}"/>
          </ac:spMkLst>
        </pc:spChg>
        <pc:spChg chg="mod">
          <ac:chgData name="塩谷 晃弘 / Akihiro Shiotani" userId="50aef054-9327-40af-9729-b525352b79f1" providerId="ADAL" clId="{CD008F7E-6E31-4D40-9C30-EFB9EE91FBBA}" dt="2022-07-04T23:48:51.370" v="3658" actId="20577"/>
          <ac:spMkLst>
            <pc:docMk/>
            <pc:sldMk cId="4260252442" sldId="1235"/>
            <ac:spMk id="40" creationId="{9DFDF6C0-7B0A-E0E9-3E78-3CC2E23DDD94}"/>
          </ac:spMkLst>
        </pc:spChg>
        <pc:graphicFrameChg chg="del">
          <ac:chgData name="塩谷 晃弘 / Akihiro Shiotani" userId="50aef054-9327-40af-9729-b525352b79f1" providerId="ADAL" clId="{CD008F7E-6E31-4D40-9C30-EFB9EE91FBBA}" dt="2022-07-04T04:25:35.177" v="834" actId="478"/>
          <ac:graphicFrameMkLst>
            <pc:docMk/>
            <pc:sldMk cId="4260252442" sldId="1235"/>
            <ac:graphicFrameMk id="13" creationId="{3C910DF8-0684-3AC3-FEBA-622B26E55004}"/>
          </ac:graphicFrameMkLst>
        </pc:graphicFrameChg>
        <pc:graphicFrameChg chg="del">
          <ac:chgData name="塩谷 晃弘 / Akihiro Shiotani" userId="50aef054-9327-40af-9729-b525352b79f1" providerId="ADAL" clId="{CD008F7E-6E31-4D40-9C30-EFB9EE91FBBA}" dt="2022-07-04T04:25:35.177" v="834" actId="478"/>
          <ac:graphicFrameMkLst>
            <pc:docMk/>
            <pc:sldMk cId="4260252442" sldId="1235"/>
            <ac:graphicFrameMk id="14" creationId="{8A3AEF90-6FA6-647D-2110-E74850978162}"/>
          </ac:graphicFrameMkLst>
        </pc:graphicFrameChg>
        <pc:graphicFrameChg chg="del">
          <ac:chgData name="塩谷 晃弘 / Akihiro Shiotani" userId="50aef054-9327-40af-9729-b525352b79f1" providerId="ADAL" clId="{CD008F7E-6E31-4D40-9C30-EFB9EE91FBBA}" dt="2022-07-04T04:25:35.177" v="834" actId="478"/>
          <ac:graphicFrameMkLst>
            <pc:docMk/>
            <pc:sldMk cId="4260252442" sldId="1235"/>
            <ac:graphicFrameMk id="15" creationId="{1C98520A-56A9-0AA9-1F6C-67D7A1D2EDF8}"/>
          </ac:graphicFrameMkLst>
        </pc:graphicFrameChg>
        <pc:graphicFrameChg chg="del">
          <ac:chgData name="塩谷 晃弘 / Akihiro Shiotani" userId="50aef054-9327-40af-9729-b525352b79f1" providerId="ADAL" clId="{CD008F7E-6E31-4D40-9C30-EFB9EE91FBBA}" dt="2022-07-04T04:25:35.177" v="834" actId="478"/>
          <ac:graphicFrameMkLst>
            <pc:docMk/>
            <pc:sldMk cId="4260252442" sldId="1235"/>
            <ac:graphicFrameMk id="19" creationId="{8ED1162E-46C4-4F67-BD85-7F7416473B7C}"/>
          </ac:graphicFrameMkLst>
        </pc:graphicFrameChg>
        <pc:graphicFrameChg chg="add mod">
          <ac:chgData name="塩谷 晃弘 / Akihiro Shiotani" userId="50aef054-9327-40af-9729-b525352b79f1" providerId="ADAL" clId="{CD008F7E-6E31-4D40-9C30-EFB9EE91FBBA}" dt="2022-07-04T04:31:47.160" v="842"/>
          <ac:graphicFrameMkLst>
            <pc:docMk/>
            <pc:sldMk cId="4260252442" sldId="1235"/>
            <ac:graphicFrameMk id="29" creationId="{D7C672E2-B258-4D37-B228-EE30145E3E51}"/>
          </ac:graphicFrameMkLst>
        </pc:graphicFrameChg>
        <pc:graphicFrameChg chg="add del mod">
          <ac:chgData name="塩谷 晃弘 / Akihiro Shiotani" userId="50aef054-9327-40af-9729-b525352b79f1" providerId="ADAL" clId="{CD008F7E-6E31-4D40-9C30-EFB9EE91FBBA}" dt="2022-07-04T04:40:08.834" v="865" actId="478"/>
          <ac:graphicFrameMkLst>
            <pc:docMk/>
            <pc:sldMk cId="4260252442" sldId="1235"/>
            <ac:graphicFrameMk id="30" creationId="{D7C672E2-B258-4D37-B228-EE30145E3E51}"/>
          </ac:graphicFrameMkLst>
        </pc:graphicFrameChg>
        <pc:graphicFrameChg chg="add mod">
          <ac:chgData name="塩谷 晃弘 / Akihiro Shiotani" userId="50aef054-9327-40af-9729-b525352b79f1" providerId="ADAL" clId="{CD008F7E-6E31-4D40-9C30-EFB9EE91FBBA}" dt="2022-07-04T04:32:01.759" v="850"/>
          <ac:graphicFrameMkLst>
            <pc:docMk/>
            <pc:sldMk cId="4260252442" sldId="1235"/>
            <ac:graphicFrameMk id="33" creationId="{7C89B6F6-78DB-4D2F-B85B-F32C5837F0B1}"/>
          </ac:graphicFrameMkLst>
        </pc:graphicFrameChg>
        <pc:graphicFrameChg chg="add del mod">
          <ac:chgData name="塩谷 晃弘 / Akihiro Shiotani" userId="50aef054-9327-40af-9729-b525352b79f1" providerId="ADAL" clId="{CD008F7E-6E31-4D40-9C30-EFB9EE91FBBA}" dt="2022-07-04T04:40:06.744" v="864" actId="478"/>
          <ac:graphicFrameMkLst>
            <pc:docMk/>
            <pc:sldMk cId="4260252442" sldId="1235"/>
            <ac:graphicFrameMk id="34" creationId="{7C89B6F6-78DB-4D2F-B85B-F32C5837F0B1}"/>
          </ac:graphicFrameMkLst>
        </pc:graphicFrameChg>
        <pc:graphicFrameChg chg="add del mod">
          <ac:chgData name="塩谷 晃弘 / Akihiro Shiotani" userId="50aef054-9327-40af-9729-b525352b79f1" providerId="ADAL" clId="{CD008F7E-6E31-4D40-9C30-EFB9EE91FBBA}" dt="2022-07-04T04:47:24.701" v="972"/>
          <ac:graphicFrameMkLst>
            <pc:docMk/>
            <pc:sldMk cId="4260252442" sldId="1235"/>
            <ac:graphicFrameMk id="35" creationId="{239F535C-DD6B-6E9B-FF42-3928145DB667}"/>
          </ac:graphicFrameMkLst>
        </pc:graphicFrameChg>
        <pc:graphicFrameChg chg="add mod">
          <ac:chgData name="塩谷 晃弘 / Akihiro Shiotani" userId="50aef054-9327-40af-9729-b525352b79f1" providerId="ADAL" clId="{CD008F7E-6E31-4D40-9C30-EFB9EE91FBBA}" dt="2022-07-04T04:58:40.781" v="1181"/>
          <ac:graphicFrameMkLst>
            <pc:docMk/>
            <pc:sldMk cId="4260252442" sldId="1235"/>
            <ac:graphicFrameMk id="36" creationId="{F0D408D7-9F89-F046-6D62-5BB37F459596}"/>
          </ac:graphicFrameMkLst>
        </pc:graphicFrameChg>
        <pc:picChg chg="del">
          <ac:chgData name="塩谷 晃弘 / Akihiro Shiotani" userId="50aef054-9327-40af-9729-b525352b79f1" providerId="ADAL" clId="{CD008F7E-6E31-4D40-9C30-EFB9EE91FBBA}" dt="2022-07-04T04:25:35.177" v="834" actId="478"/>
          <ac:picMkLst>
            <pc:docMk/>
            <pc:sldMk cId="4260252442" sldId="1235"/>
            <ac:picMk id="21" creationId="{AD47E4C0-BDB0-73D5-92C5-831AFA9E144D}"/>
          </ac:picMkLst>
        </pc:picChg>
        <pc:picChg chg="del">
          <ac:chgData name="塩谷 晃弘 / Akihiro Shiotani" userId="50aef054-9327-40af-9729-b525352b79f1" providerId="ADAL" clId="{CD008F7E-6E31-4D40-9C30-EFB9EE91FBBA}" dt="2022-07-04T04:25:35.177" v="834" actId="478"/>
          <ac:picMkLst>
            <pc:docMk/>
            <pc:sldMk cId="4260252442" sldId="1235"/>
            <ac:picMk id="23" creationId="{385EB47A-9626-A4C3-E4C6-307CB4322D59}"/>
          </ac:picMkLst>
        </pc:picChg>
      </pc:sldChg>
      <pc:sldChg chg="add del">
        <pc:chgData name="塩谷 晃弘 / Akihiro Shiotani" userId="50aef054-9327-40af-9729-b525352b79f1" providerId="ADAL" clId="{CD008F7E-6E31-4D40-9C30-EFB9EE91FBBA}" dt="2022-07-04T04:25:18.532" v="825"/>
        <pc:sldMkLst>
          <pc:docMk/>
          <pc:sldMk cId="1447760268" sldId="1236"/>
        </pc:sldMkLst>
      </pc:sldChg>
      <pc:sldChg chg="addSp modSp add mod">
        <pc:chgData name="塩谷 晃弘 / Akihiro Shiotani" userId="50aef054-9327-40af-9729-b525352b79f1" providerId="ADAL" clId="{CD008F7E-6E31-4D40-9C30-EFB9EE91FBBA}" dt="2022-07-04T23:49:21.618" v="3708" actId="20577"/>
        <pc:sldMkLst>
          <pc:docMk/>
          <pc:sldMk cId="3882254298" sldId="1236"/>
        </pc:sldMkLst>
        <pc:spChg chg="add mod">
          <ac:chgData name="塩谷 晃弘 / Akihiro Shiotani" userId="50aef054-9327-40af-9729-b525352b79f1" providerId="ADAL" clId="{CD008F7E-6E31-4D40-9C30-EFB9EE91FBBA}" dt="2022-07-04T05:00:59.786" v="1418" actId="1076"/>
          <ac:spMkLst>
            <pc:docMk/>
            <pc:sldMk cId="3882254298" sldId="1236"/>
            <ac:spMk id="14" creationId="{FC37B9F5-923E-8A51-B983-FDF4F7996239}"/>
          </ac:spMkLst>
        </pc:spChg>
        <pc:spChg chg="mod">
          <ac:chgData name="塩谷 晃弘 / Akihiro Shiotani" userId="50aef054-9327-40af-9729-b525352b79f1" providerId="ADAL" clId="{CD008F7E-6E31-4D40-9C30-EFB9EE91FBBA}" dt="2022-07-04T08:08:51.162" v="3278" actId="20577"/>
          <ac:spMkLst>
            <pc:docMk/>
            <pc:sldMk cId="3882254298" sldId="1236"/>
            <ac:spMk id="16" creationId="{FD32C012-2891-8156-67A5-36A0BBC98255}"/>
          </ac:spMkLst>
        </pc:spChg>
        <pc:spChg chg="mod">
          <ac:chgData name="塩谷 晃弘 / Akihiro Shiotani" userId="50aef054-9327-40af-9729-b525352b79f1" providerId="ADAL" clId="{CD008F7E-6E31-4D40-9C30-EFB9EE91FBBA}" dt="2022-07-04T23:49:21.618" v="3708" actId="20577"/>
          <ac:spMkLst>
            <pc:docMk/>
            <pc:sldMk cId="3882254298" sldId="1236"/>
            <ac:spMk id="40" creationId="{9DFDF6C0-7B0A-E0E9-3E78-3CC2E23DDD94}"/>
          </ac:spMkLst>
        </pc:spChg>
        <pc:graphicFrameChg chg="mod">
          <ac:chgData name="塩谷 晃弘 / Akihiro Shiotani" userId="50aef054-9327-40af-9729-b525352b79f1" providerId="ADAL" clId="{CD008F7E-6E31-4D40-9C30-EFB9EE91FBBA}" dt="2022-07-04T05:10:06.358" v="1419"/>
          <ac:graphicFrameMkLst>
            <pc:docMk/>
            <pc:sldMk cId="3882254298" sldId="1236"/>
            <ac:graphicFrameMk id="30" creationId="{D7C672E2-B258-4D37-B228-EE30145E3E51}"/>
          </ac:graphicFrameMkLst>
        </pc:graphicFrameChg>
        <pc:graphicFrameChg chg="mod">
          <ac:chgData name="塩谷 晃弘 / Akihiro Shiotani" userId="50aef054-9327-40af-9729-b525352b79f1" providerId="ADAL" clId="{CD008F7E-6E31-4D40-9C30-EFB9EE91FBBA}" dt="2022-07-04T04:57:14.183" v="1085" actId="14100"/>
          <ac:graphicFrameMkLst>
            <pc:docMk/>
            <pc:sldMk cId="3882254298" sldId="1236"/>
            <ac:graphicFrameMk id="34" creationId="{7C89B6F6-78DB-4D2F-B85B-F32C5837F0B1}"/>
          </ac:graphicFrameMkLst>
        </pc:graphicFrameChg>
      </pc:sldChg>
      <pc:sldChg chg="new del">
        <pc:chgData name="塩谷 晃弘 / Akihiro Shiotani" userId="50aef054-9327-40af-9729-b525352b79f1" providerId="ADAL" clId="{CD008F7E-6E31-4D40-9C30-EFB9EE91FBBA}" dt="2022-07-04T04:41:41.342" v="899" actId="680"/>
        <pc:sldMkLst>
          <pc:docMk/>
          <pc:sldMk cId="162560311" sldId="1237"/>
        </pc:sldMkLst>
      </pc:sldChg>
      <pc:sldChg chg="modSp add mod ord">
        <pc:chgData name="塩谷 晃弘 / Akihiro Shiotani" userId="50aef054-9327-40af-9729-b525352b79f1" providerId="ADAL" clId="{CD008F7E-6E31-4D40-9C30-EFB9EE91FBBA}" dt="2022-07-04T08:06:08.713" v="3178" actId="14100"/>
        <pc:sldMkLst>
          <pc:docMk/>
          <pc:sldMk cId="2349704918" sldId="1237"/>
        </pc:sldMkLst>
        <pc:spChg chg="mod">
          <ac:chgData name="塩谷 晃弘 / Akihiro Shiotani" userId="50aef054-9327-40af-9729-b525352b79f1" providerId="ADAL" clId="{CD008F7E-6E31-4D40-9C30-EFB9EE91FBBA}" dt="2022-07-04T08:06:08.713" v="3178" actId="14100"/>
          <ac:spMkLst>
            <pc:docMk/>
            <pc:sldMk cId="2349704918" sldId="1237"/>
            <ac:spMk id="4" creationId="{4734FC7C-1A0B-E457-2F62-2B3C9DB329C7}"/>
          </ac:spMkLst>
        </pc:spChg>
      </pc:sldChg>
      <pc:sldChg chg="modSp add mod ord">
        <pc:chgData name="塩谷 晃弘 / Akihiro Shiotani" userId="50aef054-9327-40af-9729-b525352b79f1" providerId="ADAL" clId="{CD008F7E-6E31-4D40-9C30-EFB9EE91FBBA}" dt="2022-07-04T08:05:57.656" v="3159" actId="14100"/>
        <pc:sldMkLst>
          <pc:docMk/>
          <pc:sldMk cId="3066842340" sldId="1238"/>
        </pc:sldMkLst>
        <pc:spChg chg="mod">
          <ac:chgData name="塩谷 晃弘 / Akihiro Shiotani" userId="50aef054-9327-40af-9729-b525352b79f1" providerId="ADAL" clId="{CD008F7E-6E31-4D40-9C30-EFB9EE91FBBA}" dt="2022-07-04T08:05:57.656" v="3159" actId="14100"/>
          <ac:spMkLst>
            <pc:docMk/>
            <pc:sldMk cId="3066842340" sldId="1238"/>
            <ac:spMk id="4" creationId="{4734FC7C-1A0B-E457-2F62-2B3C9DB329C7}"/>
          </ac:spMkLst>
        </pc:spChg>
      </pc:sldChg>
      <pc:sldChg chg="modSp add mod">
        <pc:chgData name="塩谷 晃弘 / Akihiro Shiotani" userId="50aef054-9327-40af-9729-b525352b79f1" providerId="ADAL" clId="{CD008F7E-6E31-4D40-9C30-EFB9EE91FBBA}" dt="2022-07-04T08:05:33.494" v="3121" actId="14100"/>
        <pc:sldMkLst>
          <pc:docMk/>
          <pc:sldMk cId="3746227135" sldId="1239"/>
        </pc:sldMkLst>
        <pc:spChg chg="mod">
          <ac:chgData name="塩谷 晃弘 / Akihiro Shiotani" userId="50aef054-9327-40af-9729-b525352b79f1" providerId="ADAL" clId="{CD008F7E-6E31-4D40-9C30-EFB9EE91FBBA}" dt="2022-07-04T08:05:33.494" v="3121" actId="14100"/>
          <ac:spMkLst>
            <pc:docMk/>
            <pc:sldMk cId="3746227135" sldId="1239"/>
            <ac:spMk id="4" creationId="{4734FC7C-1A0B-E457-2F62-2B3C9DB329C7}"/>
          </ac:spMkLst>
        </pc:spChg>
      </pc:sldChg>
      <pc:sldChg chg="modSp add mod ord">
        <pc:chgData name="塩谷 晃弘 / Akihiro Shiotani" userId="50aef054-9327-40af-9729-b525352b79f1" providerId="ADAL" clId="{CD008F7E-6E31-4D40-9C30-EFB9EE91FBBA}" dt="2022-07-04T08:14:30.199" v="3385" actId="207"/>
        <pc:sldMkLst>
          <pc:docMk/>
          <pc:sldMk cId="2577382852" sldId="1240"/>
        </pc:sldMkLst>
        <pc:spChg chg="mod">
          <ac:chgData name="塩谷 晃弘 / Akihiro Shiotani" userId="50aef054-9327-40af-9729-b525352b79f1" providerId="ADAL" clId="{CD008F7E-6E31-4D40-9C30-EFB9EE91FBBA}" dt="2022-07-04T08:14:30.199" v="3385" actId="207"/>
          <ac:spMkLst>
            <pc:docMk/>
            <pc:sldMk cId="2577382852" sldId="1240"/>
            <ac:spMk id="4" creationId="{4734FC7C-1A0B-E457-2F62-2B3C9DB329C7}"/>
          </ac:spMkLst>
        </pc:spChg>
      </pc:sldChg>
      <pc:sldChg chg="addSp delSp modSp add mod">
        <pc:chgData name="塩谷 晃弘 / Akihiro Shiotani" userId="50aef054-9327-40af-9729-b525352b79f1" providerId="ADAL" clId="{CD008F7E-6E31-4D40-9C30-EFB9EE91FBBA}" dt="2022-07-04T08:08:34.550" v="3275" actId="20577"/>
        <pc:sldMkLst>
          <pc:docMk/>
          <pc:sldMk cId="221935234" sldId="1241"/>
        </pc:sldMkLst>
        <pc:spChg chg="del mod">
          <ac:chgData name="塩谷 晃弘 / Akihiro Shiotani" userId="50aef054-9327-40af-9729-b525352b79f1" providerId="ADAL" clId="{CD008F7E-6E31-4D40-9C30-EFB9EE91FBBA}" dt="2022-07-04T08:08:27.068" v="3269" actId="478"/>
          <ac:spMkLst>
            <pc:docMk/>
            <pc:sldMk cId="221935234" sldId="1241"/>
            <ac:spMk id="2" creationId="{00000000-0000-0000-0000-000000000000}"/>
          </ac:spMkLst>
        </pc:spChg>
        <pc:spChg chg="add del mod">
          <ac:chgData name="塩谷 晃弘 / Akihiro Shiotani" userId="50aef054-9327-40af-9729-b525352b79f1" providerId="ADAL" clId="{CD008F7E-6E31-4D40-9C30-EFB9EE91FBBA}" dt="2022-07-04T08:08:30.257" v="3272" actId="478"/>
          <ac:spMkLst>
            <pc:docMk/>
            <pc:sldMk cId="221935234" sldId="1241"/>
            <ac:spMk id="3" creationId="{E560CAA0-F8FD-1BBB-DCA2-42DB741A53F4}"/>
          </ac:spMkLst>
        </pc:spChg>
        <pc:spChg chg="del">
          <ac:chgData name="塩谷 晃弘 / Akihiro Shiotani" userId="50aef054-9327-40af-9729-b525352b79f1" providerId="ADAL" clId="{CD008F7E-6E31-4D40-9C30-EFB9EE91FBBA}" dt="2022-07-04T05:16:15.210" v="1609" actId="478"/>
          <ac:spMkLst>
            <pc:docMk/>
            <pc:sldMk cId="221935234" sldId="1241"/>
            <ac:spMk id="5" creationId="{3B73F989-CFE1-9B11-5D3B-617205177A6F}"/>
          </ac:spMkLst>
        </pc:spChg>
        <pc:spChg chg="add del mod">
          <ac:chgData name="塩谷 晃弘 / Akihiro Shiotani" userId="50aef054-9327-40af-9729-b525352b79f1" providerId="ADAL" clId="{CD008F7E-6E31-4D40-9C30-EFB9EE91FBBA}" dt="2022-07-04T05:16:29.186" v="1613"/>
          <ac:spMkLst>
            <pc:docMk/>
            <pc:sldMk cId="221935234" sldId="1241"/>
            <ac:spMk id="14" creationId="{BC80A103-8B2D-69D1-4976-0825126611E4}"/>
          </ac:spMkLst>
        </pc:spChg>
        <pc:spChg chg="add del mod">
          <ac:chgData name="塩谷 晃弘 / Akihiro Shiotani" userId="50aef054-9327-40af-9729-b525352b79f1" providerId="ADAL" clId="{CD008F7E-6E31-4D40-9C30-EFB9EE91FBBA}" dt="2022-07-04T05:16:29.186" v="1613"/>
          <ac:spMkLst>
            <pc:docMk/>
            <pc:sldMk cId="221935234" sldId="1241"/>
            <ac:spMk id="16" creationId="{1901AF00-F4FE-4AA7-C6F4-C80CA19E65E8}"/>
          </ac:spMkLst>
        </pc:spChg>
        <pc:spChg chg="add del mod">
          <ac:chgData name="塩谷 晃弘 / Akihiro Shiotani" userId="50aef054-9327-40af-9729-b525352b79f1" providerId="ADAL" clId="{CD008F7E-6E31-4D40-9C30-EFB9EE91FBBA}" dt="2022-07-04T05:16:29.186" v="1613"/>
          <ac:spMkLst>
            <pc:docMk/>
            <pc:sldMk cId="221935234" sldId="1241"/>
            <ac:spMk id="17" creationId="{9B45F6C5-88AD-46FC-AD4B-4D938DF206E3}"/>
          </ac:spMkLst>
        </pc:spChg>
        <pc:spChg chg="add del mod">
          <ac:chgData name="塩谷 晃弘 / Akihiro Shiotani" userId="50aef054-9327-40af-9729-b525352b79f1" providerId="ADAL" clId="{CD008F7E-6E31-4D40-9C30-EFB9EE91FBBA}" dt="2022-07-04T05:16:29.186" v="1613"/>
          <ac:spMkLst>
            <pc:docMk/>
            <pc:sldMk cId="221935234" sldId="1241"/>
            <ac:spMk id="18" creationId="{CB255243-64AB-4AA9-896B-469E51FBDD79}"/>
          </ac:spMkLst>
        </pc:spChg>
        <pc:spChg chg="add del mod">
          <ac:chgData name="塩谷 晃弘 / Akihiro Shiotani" userId="50aef054-9327-40af-9729-b525352b79f1" providerId="ADAL" clId="{CD008F7E-6E31-4D40-9C30-EFB9EE91FBBA}" dt="2022-07-04T05:16:29.186" v="1613"/>
          <ac:spMkLst>
            <pc:docMk/>
            <pc:sldMk cId="221935234" sldId="1241"/>
            <ac:spMk id="19" creationId="{88B0EA85-5557-4358-BD92-E98CED02A34D}"/>
          </ac:spMkLst>
        </pc:spChg>
        <pc:spChg chg="add del mod">
          <ac:chgData name="塩谷 晃弘 / Akihiro Shiotani" userId="50aef054-9327-40af-9729-b525352b79f1" providerId="ADAL" clId="{CD008F7E-6E31-4D40-9C30-EFB9EE91FBBA}" dt="2022-07-04T05:16:29.186" v="1613"/>
          <ac:spMkLst>
            <pc:docMk/>
            <pc:sldMk cId="221935234" sldId="1241"/>
            <ac:spMk id="20" creationId="{691BFE56-9BDC-45E5-90EB-0F46113B4A32}"/>
          </ac:spMkLst>
        </pc:spChg>
        <pc:spChg chg="add del mod">
          <ac:chgData name="塩谷 晃弘 / Akihiro Shiotani" userId="50aef054-9327-40af-9729-b525352b79f1" providerId="ADAL" clId="{CD008F7E-6E31-4D40-9C30-EFB9EE91FBBA}" dt="2022-07-04T05:16:29.186" v="1613"/>
          <ac:spMkLst>
            <pc:docMk/>
            <pc:sldMk cId="221935234" sldId="1241"/>
            <ac:spMk id="22" creationId="{C556E5FC-78E3-4CAB-BA04-079FFA0AD0D9}"/>
          </ac:spMkLst>
        </pc:spChg>
        <pc:spChg chg="add del mod">
          <ac:chgData name="塩谷 晃弘 / Akihiro Shiotani" userId="50aef054-9327-40af-9729-b525352b79f1" providerId="ADAL" clId="{CD008F7E-6E31-4D40-9C30-EFB9EE91FBBA}" dt="2022-07-04T05:16:29.186" v="1613"/>
          <ac:spMkLst>
            <pc:docMk/>
            <pc:sldMk cId="221935234" sldId="1241"/>
            <ac:spMk id="23" creationId="{FEB5A950-C778-4157-A9FA-954ED3817179}"/>
          </ac:spMkLst>
        </pc:spChg>
        <pc:spChg chg="add del mod">
          <ac:chgData name="塩谷 晃弘 / Akihiro Shiotani" userId="50aef054-9327-40af-9729-b525352b79f1" providerId="ADAL" clId="{CD008F7E-6E31-4D40-9C30-EFB9EE91FBBA}" dt="2022-07-04T05:16:29.186" v="1613"/>
          <ac:spMkLst>
            <pc:docMk/>
            <pc:sldMk cId="221935234" sldId="1241"/>
            <ac:spMk id="24" creationId="{7E54CF69-50FA-4D83-9682-1D5DF62AD900}"/>
          </ac:spMkLst>
        </pc:spChg>
        <pc:spChg chg="add del mod">
          <ac:chgData name="塩谷 晃弘 / Akihiro Shiotani" userId="50aef054-9327-40af-9729-b525352b79f1" providerId="ADAL" clId="{CD008F7E-6E31-4D40-9C30-EFB9EE91FBBA}" dt="2022-07-04T08:08:28.786" v="3271"/>
          <ac:spMkLst>
            <pc:docMk/>
            <pc:sldMk cId="221935234" sldId="1241"/>
            <ac:spMk id="25" creationId="{05CAA7A1-EBD7-7FF5-071B-B9917A2060F6}"/>
          </ac:spMkLst>
        </pc:spChg>
        <pc:spChg chg="add del mod">
          <ac:chgData name="塩谷 晃弘 / Akihiro Shiotani" userId="50aef054-9327-40af-9729-b525352b79f1" providerId="ADAL" clId="{CD008F7E-6E31-4D40-9C30-EFB9EE91FBBA}" dt="2022-07-04T05:16:29.186" v="1613"/>
          <ac:spMkLst>
            <pc:docMk/>
            <pc:sldMk cId="221935234" sldId="1241"/>
            <ac:spMk id="25" creationId="{A812CA19-146C-48A2-9C5E-66D0BE60922C}"/>
          </ac:spMkLst>
        </pc:spChg>
        <pc:spChg chg="add del mod">
          <ac:chgData name="塩谷 晃弘 / Akihiro Shiotani" userId="50aef054-9327-40af-9729-b525352b79f1" providerId="ADAL" clId="{CD008F7E-6E31-4D40-9C30-EFB9EE91FBBA}" dt="2022-07-04T05:16:29.186" v="1613"/>
          <ac:spMkLst>
            <pc:docMk/>
            <pc:sldMk cId="221935234" sldId="1241"/>
            <ac:spMk id="26" creationId="{AE46C0D5-C729-79FB-8A21-5FFBC2A7E908}"/>
          </ac:spMkLst>
        </pc:spChg>
        <pc:spChg chg="add mod">
          <ac:chgData name="塩谷 晃弘 / Akihiro Shiotani" userId="50aef054-9327-40af-9729-b525352b79f1" providerId="ADAL" clId="{CD008F7E-6E31-4D40-9C30-EFB9EE91FBBA}" dt="2022-07-04T08:08:34.550" v="3275" actId="20577"/>
          <ac:spMkLst>
            <pc:docMk/>
            <pc:sldMk cId="221935234" sldId="1241"/>
            <ac:spMk id="26" creationId="{C44BDBA5-5AA3-4F12-CF65-527A48FBDCA9}"/>
          </ac:spMkLst>
        </pc:spChg>
        <pc:spChg chg="del">
          <ac:chgData name="塩谷 晃弘 / Akihiro Shiotani" userId="50aef054-9327-40af-9729-b525352b79f1" providerId="ADAL" clId="{CD008F7E-6E31-4D40-9C30-EFB9EE91FBBA}" dt="2022-07-04T05:16:15.210" v="1609" actId="478"/>
          <ac:spMkLst>
            <pc:docMk/>
            <pc:sldMk cId="221935234" sldId="1241"/>
            <ac:spMk id="27" creationId="{CB0B413A-FA8E-53FB-B5B0-AC33276FDD13}"/>
          </ac:spMkLst>
        </pc:spChg>
        <pc:spChg chg="add del mod">
          <ac:chgData name="塩谷 晃弘 / Akihiro Shiotani" userId="50aef054-9327-40af-9729-b525352b79f1" providerId="ADAL" clId="{CD008F7E-6E31-4D40-9C30-EFB9EE91FBBA}" dt="2022-07-04T05:16:29.186" v="1613"/>
          <ac:spMkLst>
            <pc:docMk/>
            <pc:sldMk cId="221935234" sldId="1241"/>
            <ac:spMk id="28" creationId="{7C185CFA-0807-4219-8CB4-68B50B07E992}"/>
          </ac:spMkLst>
        </pc:spChg>
        <pc:spChg chg="add del mod">
          <ac:chgData name="塩谷 晃弘 / Akihiro Shiotani" userId="50aef054-9327-40af-9729-b525352b79f1" providerId="ADAL" clId="{CD008F7E-6E31-4D40-9C30-EFB9EE91FBBA}" dt="2022-07-04T05:16:29.186" v="1613"/>
          <ac:spMkLst>
            <pc:docMk/>
            <pc:sldMk cId="221935234" sldId="1241"/>
            <ac:spMk id="29" creationId="{ECB429E4-25F9-449C-858F-749723738D18}"/>
          </ac:spMkLst>
        </pc:spChg>
        <pc:spChg chg="add del mod">
          <ac:chgData name="塩谷 晃弘 / Akihiro Shiotani" userId="50aef054-9327-40af-9729-b525352b79f1" providerId="ADAL" clId="{CD008F7E-6E31-4D40-9C30-EFB9EE91FBBA}" dt="2022-07-04T05:16:29.186" v="1613"/>
          <ac:spMkLst>
            <pc:docMk/>
            <pc:sldMk cId="221935234" sldId="1241"/>
            <ac:spMk id="30" creationId="{D9CE2170-A0E0-4FB1-8E21-C4314DA8D703}"/>
          </ac:spMkLst>
        </pc:spChg>
        <pc:spChg chg="add del mod">
          <ac:chgData name="塩谷 晃弘 / Akihiro Shiotani" userId="50aef054-9327-40af-9729-b525352b79f1" providerId="ADAL" clId="{CD008F7E-6E31-4D40-9C30-EFB9EE91FBBA}" dt="2022-07-04T05:16:29.186" v="1613"/>
          <ac:spMkLst>
            <pc:docMk/>
            <pc:sldMk cId="221935234" sldId="1241"/>
            <ac:spMk id="31" creationId="{63659CC6-D99A-42FA-8ABA-3F61A5605074}"/>
          </ac:spMkLst>
        </pc:spChg>
        <pc:spChg chg="add del mod">
          <ac:chgData name="塩谷 晃弘 / Akihiro Shiotani" userId="50aef054-9327-40af-9729-b525352b79f1" providerId="ADAL" clId="{CD008F7E-6E31-4D40-9C30-EFB9EE91FBBA}" dt="2022-07-04T05:16:29.186" v="1613"/>
          <ac:spMkLst>
            <pc:docMk/>
            <pc:sldMk cId="221935234" sldId="1241"/>
            <ac:spMk id="32" creationId="{69B6FEB0-F98C-4FE6-AD9F-470F327B646B}"/>
          </ac:spMkLst>
        </pc:spChg>
        <pc:spChg chg="add del mod">
          <ac:chgData name="塩谷 晃弘 / Akihiro Shiotani" userId="50aef054-9327-40af-9729-b525352b79f1" providerId="ADAL" clId="{CD008F7E-6E31-4D40-9C30-EFB9EE91FBBA}" dt="2022-07-04T05:16:29.186" v="1613"/>
          <ac:spMkLst>
            <pc:docMk/>
            <pc:sldMk cId="221935234" sldId="1241"/>
            <ac:spMk id="33" creationId="{F934F378-B876-46EE-8269-97010AAAB2CA}"/>
          </ac:spMkLst>
        </pc:spChg>
        <pc:spChg chg="add del mod">
          <ac:chgData name="塩谷 晃弘 / Akihiro Shiotani" userId="50aef054-9327-40af-9729-b525352b79f1" providerId="ADAL" clId="{CD008F7E-6E31-4D40-9C30-EFB9EE91FBBA}" dt="2022-07-04T05:16:29.186" v="1613"/>
          <ac:spMkLst>
            <pc:docMk/>
            <pc:sldMk cId="221935234" sldId="1241"/>
            <ac:spMk id="34" creationId="{64BEAC0C-314E-4401-BBC8-570BA0C4D96E}"/>
          </ac:spMkLst>
        </pc:spChg>
        <pc:spChg chg="add del mod">
          <ac:chgData name="塩谷 晃弘 / Akihiro Shiotani" userId="50aef054-9327-40af-9729-b525352b79f1" providerId="ADAL" clId="{CD008F7E-6E31-4D40-9C30-EFB9EE91FBBA}" dt="2022-07-04T05:16:29.186" v="1613"/>
          <ac:spMkLst>
            <pc:docMk/>
            <pc:sldMk cId="221935234" sldId="1241"/>
            <ac:spMk id="37" creationId="{F4757BF5-C93D-4A96-AE10-A9989FA78FDB}"/>
          </ac:spMkLst>
        </pc:spChg>
        <pc:spChg chg="mod">
          <ac:chgData name="塩谷 晃弘 / Akihiro Shiotani" userId="50aef054-9327-40af-9729-b525352b79f1" providerId="ADAL" clId="{CD008F7E-6E31-4D40-9C30-EFB9EE91FBBA}" dt="2022-07-04T05:47:57.966" v="1970"/>
          <ac:spMkLst>
            <pc:docMk/>
            <pc:sldMk cId="221935234" sldId="1241"/>
            <ac:spMk id="41" creationId="{A3F9C698-D986-63DD-0E20-3724B64E0417}"/>
          </ac:spMkLst>
        </pc:spChg>
        <pc:spChg chg="add del mod">
          <ac:chgData name="塩谷 晃弘 / Akihiro Shiotani" userId="50aef054-9327-40af-9729-b525352b79f1" providerId="ADAL" clId="{CD008F7E-6E31-4D40-9C30-EFB9EE91FBBA}" dt="2022-07-04T05:16:29.186" v="1613"/>
          <ac:spMkLst>
            <pc:docMk/>
            <pc:sldMk cId="221935234" sldId="1241"/>
            <ac:spMk id="42" creationId="{13E51667-5B2E-4A80-A14C-20D48D6847DE}"/>
          </ac:spMkLst>
        </pc:spChg>
        <pc:spChg chg="add del mod">
          <ac:chgData name="塩谷 晃弘 / Akihiro Shiotani" userId="50aef054-9327-40af-9729-b525352b79f1" providerId="ADAL" clId="{CD008F7E-6E31-4D40-9C30-EFB9EE91FBBA}" dt="2022-07-04T05:16:29.186" v="1613"/>
          <ac:spMkLst>
            <pc:docMk/>
            <pc:sldMk cId="221935234" sldId="1241"/>
            <ac:spMk id="43" creationId="{401FA397-0FCA-4435-A4BC-A157E1A9E210}"/>
          </ac:spMkLst>
        </pc:spChg>
        <pc:spChg chg="add del mod">
          <ac:chgData name="塩谷 晃弘 / Akihiro Shiotani" userId="50aef054-9327-40af-9729-b525352b79f1" providerId="ADAL" clId="{CD008F7E-6E31-4D40-9C30-EFB9EE91FBBA}" dt="2022-07-04T05:16:29.186" v="1613"/>
          <ac:spMkLst>
            <pc:docMk/>
            <pc:sldMk cId="221935234" sldId="1241"/>
            <ac:spMk id="44" creationId="{581B2363-B75B-4AF9-94A1-1E9EE2FD7AD9}"/>
          </ac:spMkLst>
        </pc:spChg>
        <pc:spChg chg="add del mod">
          <ac:chgData name="塩谷 晃弘 / Akihiro Shiotani" userId="50aef054-9327-40af-9729-b525352b79f1" providerId="ADAL" clId="{CD008F7E-6E31-4D40-9C30-EFB9EE91FBBA}" dt="2022-07-04T05:17:07.676" v="1623"/>
          <ac:spMkLst>
            <pc:docMk/>
            <pc:sldMk cId="221935234" sldId="1241"/>
            <ac:spMk id="45" creationId="{BC80A103-8B2D-69D1-4976-0825126611E4}"/>
          </ac:spMkLst>
        </pc:spChg>
        <pc:spChg chg="del">
          <ac:chgData name="塩谷 晃弘 / Akihiro Shiotani" userId="50aef054-9327-40af-9729-b525352b79f1" providerId="ADAL" clId="{CD008F7E-6E31-4D40-9C30-EFB9EE91FBBA}" dt="2022-07-04T05:16:15.210" v="1609" actId="478"/>
          <ac:spMkLst>
            <pc:docMk/>
            <pc:sldMk cId="221935234" sldId="1241"/>
            <ac:spMk id="46" creationId="{CD78CE05-C8DF-1385-53EA-7C45E6350ABD}"/>
          </ac:spMkLst>
        </pc:spChg>
        <pc:spChg chg="add del mod">
          <ac:chgData name="塩谷 晃弘 / Akihiro Shiotani" userId="50aef054-9327-40af-9729-b525352b79f1" providerId="ADAL" clId="{CD008F7E-6E31-4D40-9C30-EFB9EE91FBBA}" dt="2022-07-04T05:17:07.676" v="1623"/>
          <ac:spMkLst>
            <pc:docMk/>
            <pc:sldMk cId="221935234" sldId="1241"/>
            <ac:spMk id="48" creationId="{1901AF00-F4FE-4AA7-C6F4-C80CA19E65E8}"/>
          </ac:spMkLst>
        </pc:spChg>
        <pc:spChg chg="add del mod">
          <ac:chgData name="塩谷 晃弘 / Akihiro Shiotani" userId="50aef054-9327-40af-9729-b525352b79f1" providerId="ADAL" clId="{CD008F7E-6E31-4D40-9C30-EFB9EE91FBBA}" dt="2022-07-04T05:17:07.676" v="1623"/>
          <ac:spMkLst>
            <pc:docMk/>
            <pc:sldMk cId="221935234" sldId="1241"/>
            <ac:spMk id="49" creationId="{9B45F6C5-88AD-46FC-AD4B-4D938DF206E3}"/>
          </ac:spMkLst>
        </pc:spChg>
        <pc:spChg chg="add del mod">
          <ac:chgData name="塩谷 晃弘 / Akihiro Shiotani" userId="50aef054-9327-40af-9729-b525352b79f1" providerId="ADAL" clId="{CD008F7E-6E31-4D40-9C30-EFB9EE91FBBA}" dt="2022-07-04T05:17:07.676" v="1623"/>
          <ac:spMkLst>
            <pc:docMk/>
            <pc:sldMk cId="221935234" sldId="1241"/>
            <ac:spMk id="50" creationId="{CB255243-64AB-4AA9-896B-469E51FBDD79}"/>
          </ac:spMkLst>
        </pc:spChg>
        <pc:spChg chg="add del mod">
          <ac:chgData name="塩谷 晃弘 / Akihiro Shiotani" userId="50aef054-9327-40af-9729-b525352b79f1" providerId="ADAL" clId="{CD008F7E-6E31-4D40-9C30-EFB9EE91FBBA}" dt="2022-07-04T05:17:07.676" v="1623"/>
          <ac:spMkLst>
            <pc:docMk/>
            <pc:sldMk cId="221935234" sldId="1241"/>
            <ac:spMk id="51" creationId="{88B0EA85-5557-4358-BD92-E98CED02A34D}"/>
          </ac:spMkLst>
        </pc:spChg>
        <pc:spChg chg="add del mod">
          <ac:chgData name="塩谷 晃弘 / Akihiro Shiotani" userId="50aef054-9327-40af-9729-b525352b79f1" providerId="ADAL" clId="{CD008F7E-6E31-4D40-9C30-EFB9EE91FBBA}" dt="2022-07-04T05:17:07.676" v="1623"/>
          <ac:spMkLst>
            <pc:docMk/>
            <pc:sldMk cId="221935234" sldId="1241"/>
            <ac:spMk id="52" creationId="{691BFE56-9BDC-45E5-90EB-0F46113B4A32}"/>
          </ac:spMkLst>
        </pc:spChg>
        <pc:spChg chg="add del mod">
          <ac:chgData name="塩谷 晃弘 / Akihiro Shiotani" userId="50aef054-9327-40af-9729-b525352b79f1" providerId="ADAL" clId="{CD008F7E-6E31-4D40-9C30-EFB9EE91FBBA}" dt="2022-07-04T05:17:07.676" v="1623"/>
          <ac:spMkLst>
            <pc:docMk/>
            <pc:sldMk cId="221935234" sldId="1241"/>
            <ac:spMk id="53" creationId="{C556E5FC-78E3-4CAB-BA04-079FFA0AD0D9}"/>
          </ac:spMkLst>
        </pc:spChg>
        <pc:spChg chg="add del mod">
          <ac:chgData name="塩谷 晃弘 / Akihiro Shiotani" userId="50aef054-9327-40af-9729-b525352b79f1" providerId="ADAL" clId="{CD008F7E-6E31-4D40-9C30-EFB9EE91FBBA}" dt="2022-07-04T05:17:07.676" v="1623"/>
          <ac:spMkLst>
            <pc:docMk/>
            <pc:sldMk cId="221935234" sldId="1241"/>
            <ac:spMk id="54" creationId="{FEB5A950-C778-4157-A9FA-954ED3817179}"/>
          </ac:spMkLst>
        </pc:spChg>
        <pc:spChg chg="add del mod">
          <ac:chgData name="塩谷 晃弘 / Akihiro Shiotani" userId="50aef054-9327-40af-9729-b525352b79f1" providerId="ADAL" clId="{CD008F7E-6E31-4D40-9C30-EFB9EE91FBBA}" dt="2022-07-04T05:17:07.676" v="1623"/>
          <ac:spMkLst>
            <pc:docMk/>
            <pc:sldMk cId="221935234" sldId="1241"/>
            <ac:spMk id="55" creationId="{7E54CF69-50FA-4D83-9682-1D5DF62AD900}"/>
          </ac:spMkLst>
        </pc:spChg>
        <pc:spChg chg="add del mod">
          <ac:chgData name="塩谷 晃弘 / Akihiro Shiotani" userId="50aef054-9327-40af-9729-b525352b79f1" providerId="ADAL" clId="{CD008F7E-6E31-4D40-9C30-EFB9EE91FBBA}" dt="2022-07-04T05:17:07.676" v="1623"/>
          <ac:spMkLst>
            <pc:docMk/>
            <pc:sldMk cId="221935234" sldId="1241"/>
            <ac:spMk id="56" creationId="{A812CA19-146C-48A2-9C5E-66D0BE60922C}"/>
          </ac:spMkLst>
        </pc:spChg>
        <pc:spChg chg="add del mod">
          <ac:chgData name="塩谷 晃弘 / Akihiro Shiotani" userId="50aef054-9327-40af-9729-b525352b79f1" providerId="ADAL" clId="{CD008F7E-6E31-4D40-9C30-EFB9EE91FBBA}" dt="2022-07-04T05:17:07.676" v="1623"/>
          <ac:spMkLst>
            <pc:docMk/>
            <pc:sldMk cId="221935234" sldId="1241"/>
            <ac:spMk id="57" creationId="{AE46C0D5-C729-79FB-8A21-5FFBC2A7E908}"/>
          </ac:spMkLst>
        </pc:spChg>
        <pc:spChg chg="add del mod">
          <ac:chgData name="塩谷 晃弘 / Akihiro Shiotani" userId="50aef054-9327-40af-9729-b525352b79f1" providerId="ADAL" clId="{CD008F7E-6E31-4D40-9C30-EFB9EE91FBBA}" dt="2022-07-04T05:17:07.676" v="1623"/>
          <ac:spMkLst>
            <pc:docMk/>
            <pc:sldMk cId="221935234" sldId="1241"/>
            <ac:spMk id="58" creationId="{7C185CFA-0807-4219-8CB4-68B50B07E992}"/>
          </ac:spMkLst>
        </pc:spChg>
        <pc:spChg chg="add del mod">
          <ac:chgData name="塩谷 晃弘 / Akihiro Shiotani" userId="50aef054-9327-40af-9729-b525352b79f1" providerId="ADAL" clId="{CD008F7E-6E31-4D40-9C30-EFB9EE91FBBA}" dt="2022-07-04T05:17:07.676" v="1623"/>
          <ac:spMkLst>
            <pc:docMk/>
            <pc:sldMk cId="221935234" sldId="1241"/>
            <ac:spMk id="59" creationId="{ECB429E4-25F9-449C-858F-749723738D18}"/>
          </ac:spMkLst>
        </pc:spChg>
        <pc:spChg chg="add del mod">
          <ac:chgData name="塩谷 晃弘 / Akihiro Shiotani" userId="50aef054-9327-40af-9729-b525352b79f1" providerId="ADAL" clId="{CD008F7E-6E31-4D40-9C30-EFB9EE91FBBA}" dt="2022-07-04T05:17:07.676" v="1623"/>
          <ac:spMkLst>
            <pc:docMk/>
            <pc:sldMk cId="221935234" sldId="1241"/>
            <ac:spMk id="60" creationId="{D9CE2170-A0E0-4FB1-8E21-C4314DA8D703}"/>
          </ac:spMkLst>
        </pc:spChg>
        <pc:spChg chg="add del mod">
          <ac:chgData name="塩谷 晃弘 / Akihiro Shiotani" userId="50aef054-9327-40af-9729-b525352b79f1" providerId="ADAL" clId="{CD008F7E-6E31-4D40-9C30-EFB9EE91FBBA}" dt="2022-07-04T05:17:07.676" v="1623"/>
          <ac:spMkLst>
            <pc:docMk/>
            <pc:sldMk cId="221935234" sldId="1241"/>
            <ac:spMk id="61" creationId="{63659CC6-D99A-42FA-8ABA-3F61A5605074}"/>
          </ac:spMkLst>
        </pc:spChg>
        <pc:spChg chg="add del mod">
          <ac:chgData name="塩谷 晃弘 / Akihiro Shiotani" userId="50aef054-9327-40af-9729-b525352b79f1" providerId="ADAL" clId="{CD008F7E-6E31-4D40-9C30-EFB9EE91FBBA}" dt="2022-07-04T05:17:07.676" v="1623"/>
          <ac:spMkLst>
            <pc:docMk/>
            <pc:sldMk cId="221935234" sldId="1241"/>
            <ac:spMk id="63" creationId="{69B6FEB0-F98C-4FE6-AD9F-470F327B646B}"/>
          </ac:spMkLst>
        </pc:spChg>
        <pc:spChg chg="del">
          <ac:chgData name="塩谷 晃弘 / Akihiro Shiotani" userId="50aef054-9327-40af-9729-b525352b79f1" providerId="ADAL" clId="{CD008F7E-6E31-4D40-9C30-EFB9EE91FBBA}" dt="2022-07-04T05:16:15.210" v="1609" actId="478"/>
          <ac:spMkLst>
            <pc:docMk/>
            <pc:sldMk cId="221935234" sldId="1241"/>
            <ac:spMk id="64" creationId="{045F7C3A-FC62-2E61-5E6B-106F0E26D981}"/>
          </ac:spMkLst>
        </pc:spChg>
        <pc:spChg chg="add del mod">
          <ac:chgData name="塩谷 晃弘 / Akihiro Shiotani" userId="50aef054-9327-40af-9729-b525352b79f1" providerId="ADAL" clId="{CD008F7E-6E31-4D40-9C30-EFB9EE91FBBA}" dt="2022-07-04T05:17:07.676" v="1623"/>
          <ac:spMkLst>
            <pc:docMk/>
            <pc:sldMk cId="221935234" sldId="1241"/>
            <ac:spMk id="65" creationId="{F934F378-B876-46EE-8269-97010AAAB2CA}"/>
          </ac:spMkLst>
        </pc:spChg>
        <pc:spChg chg="add del mod">
          <ac:chgData name="塩谷 晃弘 / Akihiro Shiotani" userId="50aef054-9327-40af-9729-b525352b79f1" providerId="ADAL" clId="{CD008F7E-6E31-4D40-9C30-EFB9EE91FBBA}" dt="2022-07-04T05:17:07.676" v="1623"/>
          <ac:spMkLst>
            <pc:docMk/>
            <pc:sldMk cId="221935234" sldId="1241"/>
            <ac:spMk id="66" creationId="{64BEAC0C-314E-4401-BBC8-570BA0C4D96E}"/>
          </ac:spMkLst>
        </pc:spChg>
        <pc:spChg chg="add del mod">
          <ac:chgData name="塩谷 晃弘 / Akihiro Shiotani" userId="50aef054-9327-40af-9729-b525352b79f1" providerId="ADAL" clId="{CD008F7E-6E31-4D40-9C30-EFB9EE91FBBA}" dt="2022-07-04T05:17:07.676" v="1623"/>
          <ac:spMkLst>
            <pc:docMk/>
            <pc:sldMk cId="221935234" sldId="1241"/>
            <ac:spMk id="69" creationId="{F4757BF5-C93D-4A96-AE10-A9989FA78FDB}"/>
          </ac:spMkLst>
        </pc:spChg>
        <pc:spChg chg="add del mod">
          <ac:chgData name="塩谷 晃弘 / Akihiro Shiotani" userId="50aef054-9327-40af-9729-b525352b79f1" providerId="ADAL" clId="{CD008F7E-6E31-4D40-9C30-EFB9EE91FBBA}" dt="2022-07-04T05:17:07.676" v="1623"/>
          <ac:spMkLst>
            <pc:docMk/>
            <pc:sldMk cId="221935234" sldId="1241"/>
            <ac:spMk id="70" creationId="{13E51667-5B2E-4A80-A14C-20D48D6847DE}"/>
          </ac:spMkLst>
        </pc:spChg>
        <pc:spChg chg="add del mod">
          <ac:chgData name="塩谷 晃弘 / Akihiro Shiotani" userId="50aef054-9327-40af-9729-b525352b79f1" providerId="ADAL" clId="{CD008F7E-6E31-4D40-9C30-EFB9EE91FBBA}" dt="2022-07-04T05:17:07.676" v="1623"/>
          <ac:spMkLst>
            <pc:docMk/>
            <pc:sldMk cId="221935234" sldId="1241"/>
            <ac:spMk id="71" creationId="{401FA397-0FCA-4435-A4BC-A157E1A9E210}"/>
          </ac:spMkLst>
        </pc:spChg>
        <pc:spChg chg="add del mod">
          <ac:chgData name="塩谷 晃弘 / Akihiro Shiotani" userId="50aef054-9327-40af-9729-b525352b79f1" providerId="ADAL" clId="{CD008F7E-6E31-4D40-9C30-EFB9EE91FBBA}" dt="2022-07-04T05:17:07.676" v="1623"/>
          <ac:spMkLst>
            <pc:docMk/>
            <pc:sldMk cId="221935234" sldId="1241"/>
            <ac:spMk id="72" creationId="{581B2363-B75B-4AF9-94A1-1E9EE2FD7AD9}"/>
          </ac:spMkLst>
        </pc:spChg>
        <pc:spChg chg="add del mod">
          <ac:chgData name="塩谷 晃弘 / Akihiro Shiotani" userId="50aef054-9327-40af-9729-b525352b79f1" providerId="ADAL" clId="{CD008F7E-6E31-4D40-9C30-EFB9EE91FBBA}" dt="2022-07-04T05:17:15.911" v="1627"/>
          <ac:spMkLst>
            <pc:docMk/>
            <pc:sldMk cId="221935234" sldId="1241"/>
            <ac:spMk id="73" creationId="{BC80A103-8B2D-69D1-4976-0825126611E4}"/>
          </ac:spMkLst>
        </pc:spChg>
        <pc:spChg chg="add del mod">
          <ac:chgData name="塩谷 晃弘 / Akihiro Shiotani" userId="50aef054-9327-40af-9729-b525352b79f1" providerId="ADAL" clId="{CD008F7E-6E31-4D40-9C30-EFB9EE91FBBA}" dt="2022-07-04T05:17:15.911" v="1627"/>
          <ac:spMkLst>
            <pc:docMk/>
            <pc:sldMk cId="221935234" sldId="1241"/>
            <ac:spMk id="75" creationId="{1901AF00-F4FE-4AA7-C6F4-C80CA19E65E8}"/>
          </ac:spMkLst>
        </pc:spChg>
        <pc:spChg chg="add del mod">
          <ac:chgData name="塩谷 晃弘 / Akihiro Shiotani" userId="50aef054-9327-40af-9729-b525352b79f1" providerId="ADAL" clId="{CD008F7E-6E31-4D40-9C30-EFB9EE91FBBA}" dt="2022-07-04T05:17:15.911" v="1627"/>
          <ac:spMkLst>
            <pc:docMk/>
            <pc:sldMk cId="221935234" sldId="1241"/>
            <ac:spMk id="76" creationId="{9B45F6C5-88AD-46FC-AD4B-4D938DF206E3}"/>
          </ac:spMkLst>
        </pc:spChg>
        <pc:spChg chg="add del mod">
          <ac:chgData name="塩谷 晃弘 / Akihiro Shiotani" userId="50aef054-9327-40af-9729-b525352b79f1" providerId="ADAL" clId="{CD008F7E-6E31-4D40-9C30-EFB9EE91FBBA}" dt="2022-07-04T05:17:15.911" v="1627"/>
          <ac:spMkLst>
            <pc:docMk/>
            <pc:sldMk cId="221935234" sldId="1241"/>
            <ac:spMk id="77" creationId="{CB255243-64AB-4AA9-896B-469E51FBDD79}"/>
          </ac:spMkLst>
        </pc:spChg>
        <pc:spChg chg="add del mod">
          <ac:chgData name="塩谷 晃弘 / Akihiro Shiotani" userId="50aef054-9327-40af-9729-b525352b79f1" providerId="ADAL" clId="{CD008F7E-6E31-4D40-9C30-EFB9EE91FBBA}" dt="2022-07-04T05:17:15.911" v="1627"/>
          <ac:spMkLst>
            <pc:docMk/>
            <pc:sldMk cId="221935234" sldId="1241"/>
            <ac:spMk id="78" creationId="{88B0EA85-5557-4358-BD92-E98CED02A34D}"/>
          </ac:spMkLst>
        </pc:spChg>
        <pc:spChg chg="add del mod">
          <ac:chgData name="塩谷 晃弘 / Akihiro Shiotani" userId="50aef054-9327-40af-9729-b525352b79f1" providerId="ADAL" clId="{CD008F7E-6E31-4D40-9C30-EFB9EE91FBBA}" dt="2022-07-04T05:17:15.911" v="1627"/>
          <ac:spMkLst>
            <pc:docMk/>
            <pc:sldMk cId="221935234" sldId="1241"/>
            <ac:spMk id="79" creationId="{691BFE56-9BDC-45E5-90EB-0F46113B4A32}"/>
          </ac:spMkLst>
        </pc:spChg>
        <pc:spChg chg="add del mod">
          <ac:chgData name="塩谷 晃弘 / Akihiro Shiotani" userId="50aef054-9327-40af-9729-b525352b79f1" providerId="ADAL" clId="{CD008F7E-6E31-4D40-9C30-EFB9EE91FBBA}" dt="2022-07-04T05:17:15.911" v="1627"/>
          <ac:spMkLst>
            <pc:docMk/>
            <pc:sldMk cId="221935234" sldId="1241"/>
            <ac:spMk id="80" creationId="{C556E5FC-78E3-4CAB-BA04-079FFA0AD0D9}"/>
          </ac:spMkLst>
        </pc:spChg>
        <pc:spChg chg="add del mod">
          <ac:chgData name="塩谷 晃弘 / Akihiro Shiotani" userId="50aef054-9327-40af-9729-b525352b79f1" providerId="ADAL" clId="{CD008F7E-6E31-4D40-9C30-EFB9EE91FBBA}" dt="2022-07-04T05:17:15.911" v="1627"/>
          <ac:spMkLst>
            <pc:docMk/>
            <pc:sldMk cId="221935234" sldId="1241"/>
            <ac:spMk id="81" creationId="{FEB5A950-C778-4157-A9FA-954ED3817179}"/>
          </ac:spMkLst>
        </pc:spChg>
        <pc:spChg chg="add del mod">
          <ac:chgData name="塩谷 晃弘 / Akihiro Shiotani" userId="50aef054-9327-40af-9729-b525352b79f1" providerId="ADAL" clId="{CD008F7E-6E31-4D40-9C30-EFB9EE91FBBA}" dt="2022-07-04T05:17:15.911" v="1627"/>
          <ac:spMkLst>
            <pc:docMk/>
            <pc:sldMk cId="221935234" sldId="1241"/>
            <ac:spMk id="82" creationId="{7E54CF69-50FA-4D83-9682-1D5DF62AD900}"/>
          </ac:spMkLst>
        </pc:spChg>
        <pc:spChg chg="add del mod">
          <ac:chgData name="塩谷 晃弘 / Akihiro Shiotani" userId="50aef054-9327-40af-9729-b525352b79f1" providerId="ADAL" clId="{CD008F7E-6E31-4D40-9C30-EFB9EE91FBBA}" dt="2022-07-04T05:17:15.911" v="1627"/>
          <ac:spMkLst>
            <pc:docMk/>
            <pc:sldMk cId="221935234" sldId="1241"/>
            <ac:spMk id="83" creationId="{A812CA19-146C-48A2-9C5E-66D0BE60922C}"/>
          </ac:spMkLst>
        </pc:spChg>
        <pc:spChg chg="add del mod">
          <ac:chgData name="塩谷 晃弘 / Akihiro Shiotani" userId="50aef054-9327-40af-9729-b525352b79f1" providerId="ADAL" clId="{CD008F7E-6E31-4D40-9C30-EFB9EE91FBBA}" dt="2022-07-04T05:17:15.911" v="1627"/>
          <ac:spMkLst>
            <pc:docMk/>
            <pc:sldMk cId="221935234" sldId="1241"/>
            <ac:spMk id="84" creationId="{AE46C0D5-C729-79FB-8A21-5FFBC2A7E908}"/>
          </ac:spMkLst>
        </pc:spChg>
        <pc:spChg chg="add del mod">
          <ac:chgData name="塩谷 晃弘 / Akihiro Shiotani" userId="50aef054-9327-40af-9729-b525352b79f1" providerId="ADAL" clId="{CD008F7E-6E31-4D40-9C30-EFB9EE91FBBA}" dt="2022-07-04T05:17:15.911" v="1627"/>
          <ac:spMkLst>
            <pc:docMk/>
            <pc:sldMk cId="221935234" sldId="1241"/>
            <ac:spMk id="85" creationId="{7C185CFA-0807-4219-8CB4-68B50B07E992}"/>
          </ac:spMkLst>
        </pc:spChg>
        <pc:spChg chg="add del mod">
          <ac:chgData name="塩谷 晃弘 / Akihiro Shiotani" userId="50aef054-9327-40af-9729-b525352b79f1" providerId="ADAL" clId="{CD008F7E-6E31-4D40-9C30-EFB9EE91FBBA}" dt="2022-07-04T05:17:15.911" v="1627"/>
          <ac:spMkLst>
            <pc:docMk/>
            <pc:sldMk cId="221935234" sldId="1241"/>
            <ac:spMk id="86" creationId="{ECB429E4-25F9-449C-858F-749723738D18}"/>
          </ac:spMkLst>
        </pc:spChg>
        <pc:spChg chg="add del mod">
          <ac:chgData name="塩谷 晃弘 / Akihiro Shiotani" userId="50aef054-9327-40af-9729-b525352b79f1" providerId="ADAL" clId="{CD008F7E-6E31-4D40-9C30-EFB9EE91FBBA}" dt="2022-07-04T05:17:15.911" v="1627"/>
          <ac:spMkLst>
            <pc:docMk/>
            <pc:sldMk cId="221935234" sldId="1241"/>
            <ac:spMk id="87" creationId="{D9CE2170-A0E0-4FB1-8E21-C4314DA8D703}"/>
          </ac:spMkLst>
        </pc:spChg>
        <pc:spChg chg="add del mod">
          <ac:chgData name="塩谷 晃弘 / Akihiro Shiotani" userId="50aef054-9327-40af-9729-b525352b79f1" providerId="ADAL" clId="{CD008F7E-6E31-4D40-9C30-EFB9EE91FBBA}" dt="2022-07-04T05:17:15.911" v="1627"/>
          <ac:spMkLst>
            <pc:docMk/>
            <pc:sldMk cId="221935234" sldId="1241"/>
            <ac:spMk id="88" creationId="{63659CC6-D99A-42FA-8ABA-3F61A5605074}"/>
          </ac:spMkLst>
        </pc:spChg>
        <pc:spChg chg="add del mod">
          <ac:chgData name="塩谷 晃弘 / Akihiro Shiotani" userId="50aef054-9327-40af-9729-b525352b79f1" providerId="ADAL" clId="{CD008F7E-6E31-4D40-9C30-EFB9EE91FBBA}" dt="2022-07-04T05:17:15.911" v="1627"/>
          <ac:spMkLst>
            <pc:docMk/>
            <pc:sldMk cId="221935234" sldId="1241"/>
            <ac:spMk id="89" creationId="{69B6FEB0-F98C-4FE6-AD9F-470F327B646B}"/>
          </ac:spMkLst>
        </pc:spChg>
        <pc:spChg chg="add del mod">
          <ac:chgData name="塩谷 晃弘 / Akihiro Shiotani" userId="50aef054-9327-40af-9729-b525352b79f1" providerId="ADAL" clId="{CD008F7E-6E31-4D40-9C30-EFB9EE91FBBA}" dt="2022-07-04T05:17:15.911" v="1627"/>
          <ac:spMkLst>
            <pc:docMk/>
            <pc:sldMk cId="221935234" sldId="1241"/>
            <ac:spMk id="90" creationId="{F934F378-B876-46EE-8269-97010AAAB2CA}"/>
          </ac:spMkLst>
        </pc:spChg>
        <pc:spChg chg="add del mod">
          <ac:chgData name="塩谷 晃弘 / Akihiro Shiotani" userId="50aef054-9327-40af-9729-b525352b79f1" providerId="ADAL" clId="{CD008F7E-6E31-4D40-9C30-EFB9EE91FBBA}" dt="2022-07-04T05:17:15.911" v="1627"/>
          <ac:spMkLst>
            <pc:docMk/>
            <pc:sldMk cId="221935234" sldId="1241"/>
            <ac:spMk id="91" creationId="{64BEAC0C-314E-4401-BBC8-570BA0C4D96E}"/>
          </ac:spMkLst>
        </pc:spChg>
        <pc:spChg chg="add del mod">
          <ac:chgData name="塩谷 晃弘 / Akihiro Shiotani" userId="50aef054-9327-40af-9729-b525352b79f1" providerId="ADAL" clId="{CD008F7E-6E31-4D40-9C30-EFB9EE91FBBA}" dt="2022-07-04T05:17:15.911" v="1627"/>
          <ac:spMkLst>
            <pc:docMk/>
            <pc:sldMk cId="221935234" sldId="1241"/>
            <ac:spMk id="94" creationId="{F4757BF5-C93D-4A96-AE10-A9989FA78FDB}"/>
          </ac:spMkLst>
        </pc:spChg>
        <pc:spChg chg="add del mod">
          <ac:chgData name="塩谷 晃弘 / Akihiro Shiotani" userId="50aef054-9327-40af-9729-b525352b79f1" providerId="ADAL" clId="{CD008F7E-6E31-4D40-9C30-EFB9EE91FBBA}" dt="2022-07-04T05:17:15.911" v="1627"/>
          <ac:spMkLst>
            <pc:docMk/>
            <pc:sldMk cId="221935234" sldId="1241"/>
            <ac:spMk id="95" creationId="{13E51667-5B2E-4A80-A14C-20D48D6847DE}"/>
          </ac:spMkLst>
        </pc:spChg>
        <pc:spChg chg="add del mod">
          <ac:chgData name="塩谷 晃弘 / Akihiro Shiotani" userId="50aef054-9327-40af-9729-b525352b79f1" providerId="ADAL" clId="{CD008F7E-6E31-4D40-9C30-EFB9EE91FBBA}" dt="2022-07-04T05:17:15.911" v="1627"/>
          <ac:spMkLst>
            <pc:docMk/>
            <pc:sldMk cId="221935234" sldId="1241"/>
            <ac:spMk id="96" creationId="{401FA397-0FCA-4435-A4BC-A157E1A9E210}"/>
          </ac:spMkLst>
        </pc:spChg>
        <pc:spChg chg="add del mod">
          <ac:chgData name="塩谷 晃弘 / Akihiro Shiotani" userId="50aef054-9327-40af-9729-b525352b79f1" providerId="ADAL" clId="{CD008F7E-6E31-4D40-9C30-EFB9EE91FBBA}" dt="2022-07-04T05:17:15.911" v="1627"/>
          <ac:spMkLst>
            <pc:docMk/>
            <pc:sldMk cId="221935234" sldId="1241"/>
            <ac:spMk id="97" creationId="{581B2363-B75B-4AF9-94A1-1E9EE2FD7AD9}"/>
          </ac:spMkLst>
        </pc:spChg>
        <pc:spChg chg="add del mod">
          <ac:chgData name="塩谷 晃弘 / Akihiro Shiotani" userId="50aef054-9327-40af-9729-b525352b79f1" providerId="ADAL" clId="{CD008F7E-6E31-4D40-9C30-EFB9EE91FBBA}" dt="2022-07-04T05:20:51.176" v="1656" actId="478"/>
          <ac:spMkLst>
            <pc:docMk/>
            <pc:sldMk cId="221935234" sldId="1241"/>
            <ac:spMk id="98" creationId="{BC80A103-8B2D-69D1-4976-0825126611E4}"/>
          </ac:spMkLst>
        </pc:spChg>
        <pc:spChg chg="add del mod">
          <ac:chgData name="塩谷 晃弘 / Akihiro Shiotani" userId="50aef054-9327-40af-9729-b525352b79f1" providerId="ADAL" clId="{CD008F7E-6E31-4D40-9C30-EFB9EE91FBBA}" dt="2022-07-04T05:20:51.176" v="1656" actId="478"/>
          <ac:spMkLst>
            <pc:docMk/>
            <pc:sldMk cId="221935234" sldId="1241"/>
            <ac:spMk id="100" creationId="{1901AF00-F4FE-4AA7-C6F4-C80CA19E65E8}"/>
          </ac:spMkLst>
        </pc:spChg>
        <pc:spChg chg="add del mod">
          <ac:chgData name="塩谷 晃弘 / Akihiro Shiotani" userId="50aef054-9327-40af-9729-b525352b79f1" providerId="ADAL" clId="{CD008F7E-6E31-4D40-9C30-EFB9EE91FBBA}" dt="2022-07-04T05:20:51.176" v="1656" actId="478"/>
          <ac:spMkLst>
            <pc:docMk/>
            <pc:sldMk cId="221935234" sldId="1241"/>
            <ac:spMk id="101" creationId="{9B45F6C5-88AD-46FC-AD4B-4D938DF206E3}"/>
          </ac:spMkLst>
        </pc:spChg>
        <pc:spChg chg="add del mod">
          <ac:chgData name="塩谷 晃弘 / Akihiro Shiotani" userId="50aef054-9327-40af-9729-b525352b79f1" providerId="ADAL" clId="{CD008F7E-6E31-4D40-9C30-EFB9EE91FBBA}" dt="2022-07-04T05:20:51.176" v="1656" actId="478"/>
          <ac:spMkLst>
            <pc:docMk/>
            <pc:sldMk cId="221935234" sldId="1241"/>
            <ac:spMk id="102" creationId="{CB255243-64AB-4AA9-896B-469E51FBDD79}"/>
          </ac:spMkLst>
        </pc:spChg>
        <pc:spChg chg="add del mod">
          <ac:chgData name="塩谷 晃弘 / Akihiro Shiotani" userId="50aef054-9327-40af-9729-b525352b79f1" providerId="ADAL" clId="{CD008F7E-6E31-4D40-9C30-EFB9EE91FBBA}" dt="2022-07-04T05:20:51.176" v="1656" actId="478"/>
          <ac:spMkLst>
            <pc:docMk/>
            <pc:sldMk cId="221935234" sldId="1241"/>
            <ac:spMk id="103" creationId="{88B0EA85-5557-4358-BD92-E98CED02A34D}"/>
          </ac:spMkLst>
        </pc:spChg>
        <pc:spChg chg="add del mod">
          <ac:chgData name="塩谷 晃弘 / Akihiro Shiotani" userId="50aef054-9327-40af-9729-b525352b79f1" providerId="ADAL" clId="{CD008F7E-6E31-4D40-9C30-EFB9EE91FBBA}" dt="2022-07-04T05:20:51.176" v="1656" actId="478"/>
          <ac:spMkLst>
            <pc:docMk/>
            <pc:sldMk cId="221935234" sldId="1241"/>
            <ac:spMk id="104" creationId="{691BFE56-9BDC-45E5-90EB-0F46113B4A32}"/>
          </ac:spMkLst>
        </pc:spChg>
        <pc:spChg chg="add del mod">
          <ac:chgData name="塩谷 晃弘 / Akihiro Shiotani" userId="50aef054-9327-40af-9729-b525352b79f1" providerId="ADAL" clId="{CD008F7E-6E31-4D40-9C30-EFB9EE91FBBA}" dt="2022-07-04T05:20:51.176" v="1656" actId="478"/>
          <ac:spMkLst>
            <pc:docMk/>
            <pc:sldMk cId="221935234" sldId="1241"/>
            <ac:spMk id="105" creationId="{C556E5FC-78E3-4CAB-BA04-079FFA0AD0D9}"/>
          </ac:spMkLst>
        </pc:spChg>
        <pc:spChg chg="add del mod">
          <ac:chgData name="塩谷 晃弘 / Akihiro Shiotani" userId="50aef054-9327-40af-9729-b525352b79f1" providerId="ADAL" clId="{CD008F7E-6E31-4D40-9C30-EFB9EE91FBBA}" dt="2022-07-04T05:20:51.176" v="1656" actId="478"/>
          <ac:spMkLst>
            <pc:docMk/>
            <pc:sldMk cId="221935234" sldId="1241"/>
            <ac:spMk id="106" creationId="{FEB5A950-C778-4157-A9FA-954ED3817179}"/>
          </ac:spMkLst>
        </pc:spChg>
        <pc:spChg chg="add del mod">
          <ac:chgData name="塩谷 晃弘 / Akihiro Shiotani" userId="50aef054-9327-40af-9729-b525352b79f1" providerId="ADAL" clId="{CD008F7E-6E31-4D40-9C30-EFB9EE91FBBA}" dt="2022-07-04T05:20:51.176" v="1656" actId="478"/>
          <ac:spMkLst>
            <pc:docMk/>
            <pc:sldMk cId="221935234" sldId="1241"/>
            <ac:spMk id="107" creationId="{7E54CF69-50FA-4D83-9682-1D5DF62AD900}"/>
          </ac:spMkLst>
        </pc:spChg>
        <pc:spChg chg="add del mod">
          <ac:chgData name="塩谷 晃弘 / Akihiro Shiotani" userId="50aef054-9327-40af-9729-b525352b79f1" providerId="ADAL" clId="{CD008F7E-6E31-4D40-9C30-EFB9EE91FBBA}" dt="2022-07-04T05:20:51.176" v="1656" actId="478"/>
          <ac:spMkLst>
            <pc:docMk/>
            <pc:sldMk cId="221935234" sldId="1241"/>
            <ac:spMk id="108" creationId="{A812CA19-146C-48A2-9C5E-66D0BE60922C}"/>
          </ac:spMkLst>
        </pc:spChg>
        <pc:spChg chg="add del mod">
          <ac:chgData name="塩谷 晃弘 / Akihiro Shiotani" userId="50aef054-9327-40af-9729-b525352b79f1" providerId="ADAL" clId="{CD008F7E-6E31-4D40-9C30-EFB9EE91FBBA}" dt="2022-07-04T05:20:51.176" v="1656" actId="478"/>
          <ac:spMkLst>
            <pc:docMk/>
            <pc:sldMk cId="221935234" sldId="1241"/>
            <ac:spMk id="109" creationId="{AE46C0D5-C729-79FB-8A21-5FFBC2A7E908}"/>
          </ac:spMkLst>
        </pc:spChg>
        <pc:spChg chg="add del mod">
          <ac:chgData name="塩谷 晃弘 / Akihiro Shiotani" userId="50aef054-9327-40af-9729-b525352b79f1" providerId="ADAL" clId="{CD008F7E-6E31-4D40-9C30-EFB9EE91FBBA}" dt="2022-07-04T05:20:51.176" v="1656" actId="478"/>
          <ac:spMkLst>
            <pc:docMk/>
            <pc:sldMk cId="221935234" sldId="1241"/>
            <ac:spMk id="110" creationId="{7C185CFA-0807-4219-8CB4-68B50B07E992}"/>
          </ac:spMkLst>
        </pc:spChg>
        <pc:spChg chg="add del mod">
          <ac:chgData name="塩谷 晃弘 / Akihiro Shiotani" userId="50aef054-9327-40af-9729-b525352b79f1" providerId="ADAL" clId="{CD008F7E-6E31-4D40-9C30-EFB9EE91FBBA}" dt="2022-07-04T05:20:51.176" v="1656" actId="478"/>
          <ac:spMkLst>
            <pc:docMk/>
            <pc:sldMk cId="221935234" sldId="1241"/>
            <ac:spMk id="111" creationId="{ECB429E4-25F9-449C-858F-749723738D18}"/>
          </ac:spMkLst>
        </pc:spChg>
        <pc:spChg chg="add del mod">
          <ac:chgData name="塩谷 晃弘 / Akihiro Shiotani" userId="50aef054-9327-40af-9729-b525352b79f1" providerId="ADAL" clId="{CD008F7E-6E31-4D40-9C30-EFB9EE91FBBA}" dt="2022-07-04T05:20:51.176" v="1656" actId="478"/>
          <ac:spMkLst>
            <pc:docMk/>
            <pc:sldMk cId="221935234" sldId="1241"/>
            <ac:spMk id="112" creationId="{D9CE2170-A0E0-4FB1-8E21-C4314DA8D703}"/>
          </ac:spMkLst>
        </pc:spChg>
        <pc:spChg chg="add del mod">
          <ac:chgData name="塩谷 晃弘 / Akihiro Shiotani" userId="50aef054-9327-40af-9729-b525352b79f1" providerId="ADAL" clId="{CD008F7E-6E31-4D40-9C30-EFB9EE91FBBA}" dt="2022-07-04T05:20:51.176" v="1656" actId="478"/>
          <ac:spMkLst>
            <pc:docMk/>
            <pc:sldMk cId="221935234" sldId="1241"/>
            <ac:spMk id="113" creationId="{63659CC6-D99A-42FA-8ABA-3F61A5605074}"/>
          </ac:spMkLst>
        </pc:spChg>
        <pc:spChg chg="add del mod">
          <ac:chgData name="塩谷 晃弘 / Akihiro Shiotani" userId="50aef054-9327-40af-9729-b525352b79f1" providerId="ADAL" clId="{CD008F7E-6E31-4D40-9C30-EFB9EE91FBBA}" dt="2022-07-04T05:20:51.176" v="1656" actId="478"/>
          <ac:spMkLst>
            <pc:docMk/>
            <pc:sldMk cId="221935234" sldId="1241"/>
            <ac:spMk id="114" creationId="{69B6FEB0-F98C-4FE6-AD9F-470F327B646B}"/>
          </ac:spMkLst>
        </pc:spChg>
        <pc:spChg chg="add del mod">
          <ac:chgData name="塩谷 晃弘 / Akihiro Shiotani" userId="50aef054-9327-40af-9729-b525352b79f1" providerId="ADAL" clId="{CD008F7E-6E31-4D40-9C30-EFB9EE91FBBA}" dt="2022-07-04T05:20:51.176" v="1656" actId="478"/>
          <ac:spMkLst>
            <pc:docMk/>
            <pc:sldMk cId="221935234" sldId="1241"/>
            <ac:spMk id="115" creationId="{F934F378-B876-46EE-8269-97010AAAB2CA}"/>
          </ac:spMkLst>
        </pc:spChg>
        <pc:spChg chg="add del mod">
          <ac:chgData name="塩谷 晃弘 / Akihiro Shiotani" userId="50aef054-9327-40af-9729-b525352b79f1" providerId="ADAL" clId="{CD008F7E-6E31-4D40-9C30-EFB9EE91FBBA}" dt="2022-07-04T05:20:51.176" v="1656" actId="478"/>
          <ac:spMkLst>
            <pc:docMk/>
            <pc:sldMk cId="221935234" sldId="1241"/>
            <ac:spMk id="116" creationId="{64BEAC0C-314E-4401-BBC8-570BA0C4D96E}"/>
          </ac:spMkLst>
        </pc:spChg>
        <pc:spChg chg="add del mod">
          <ac:chgData name="塩谷 晃弘 / Akihiro Shiotani" userId="50aef054-9327-40af-9729-b525352b79f1" providerId="ADAL" clId="{CD008F7E-6E31-4D40-9C30-EFB9EE91FBBA}" dt="2022-07-04T05:20:54.525" v="1658" actId="478"/>
          <ac:spMkLst>
            <pc:docMk/>
            <pc:sldMk cId="221935234" sldId="1241"/>
            <ac:spMk id="119" creationId="{F4757BF5-C93D-4A96-AE10-A9989FA78FDB}"/>
          </ac:spMkLst>
        </pc:spChg>
        <pc:spChg chg="add del mod">
          <ac:chgData name="塩谷 晃弘 / Akihiro Shiotani" userId="50aef054-9327-40af-9729-b525352b79f1" providerId="ADAL" clId="{CD008F7E-6E31-4D40-9C30-EFB9EE91FBBA}" dt="2022-07-04T05:20:51.176" v="1656" actId="478"/>
          <ac:spMkLst>
            <pc:docMk/>
            <pc:sldMk cId="221935234" sldId="1241"/>
            <ac:spMk id="120" creationId="{13E51667-5B2E-4A80-A14C-20D48D6847DE}"/>
          </ac:spMkLst>
        </pc:spChg>
        <pc:spChg chg="add del mod">
          <ac:chgData name="塩谷 晃弘 / Akihiro Shiotani" userId="50aef054-9327-40af-9729-b525352b79f1" providerId="ADAL" clId="{CD008F7E-6E31-4D40-9C30-EFB9EE91FBBA}" dt="2022-07-04T05:20:51.176" v="1656" actId="478"/>
          <ac:spMkLst>
            <pc:docMk/>
            <pc:sldMk cId="221935234" sldId="1241"/>
            <ac:spMk id="121" creationId="{401FA397-0FCA-4435-A4BC-A157E1A9E210}"/>
          </ac:spMkLst>
        </pc:spChg>
        <pc:spChg chg="add del mod">
          <ac:chgData name="塩谷 晃弘 / Akihiro Shiotani" userId="50aef054-9327-40af-9729-b525352b79f1" providerId="ADAL" clId="{CD008F7E-6E31-4D40-9C30-EFB9EE91FBBA}" dt="2022-07-04T05:20:51.176" v="1656" actId="478"/>
          <ac:spMkLst>
            <pc:docMk/>
            <pc:sldMk cId="221935234" sldId="1241"/>
            <ac:spMk id="122" creationId="{581B2363-B75B-4AF9-94A1-1E9EE2FD7AD9}"/>
          </ac:spMkLst>
        </pc:spChg>
        <pc:spChg chg="add del mod">
          <ac:chgData name="塩谷 晃弘 / Akihiro Shiotani" userId="50aef054-9327-40af-9729-b525352b79f1" providerId="ADAL" clId="{CD008F7E-6E31-4D40-9C30-EFB9EE91FBBA}" dt="2022-07-04T05:22:39.161" v="1682" actId="478"/>
          <ac:spMkLst>
            <pc:docMk/>
            <pc:sldMk cId="221935234" sldId="1241"/>
            <ac:spMk id="123" creationId="{B915E932-5838-DD1F-2830-02DCA321040A}"/>
          </ac:spMkLst>
        </pc:spChg>
        <pc:spChg chg="add del mod">
          <ac:chgData name="塩谷 晃弘 / Akihiro Shiotani" userId="50aef054-9327-40af-9729-b525352b79f1" providerId="ADAL" clId="{CD008F7E-6E31-4D40-9C30-EFB9EE91FBBA}" dt="2022-07-04T05:22:38.229" v="1681" actId="478"/>
          <ac:spMkLst>
            <pc:docMk/>
            <pc:sldMk cId="221935234" sldId="1241"/>
            <ac:spMk id="124" creationId="{5CB09850-B1AA-EA54-E703-15C237D054C9}"/>
          </ac:spMkLst>
        </pc:spChg>
        <pc:spChg chg="add del mod">
          <ac:chgData name="塩谷 晃弘 / Akihiro Shiotani" userId="50aef054-9327-40af-9729-b525352b79f1" providerId="ADAL" clId="{CD008F7E-6E31-4D40-9C30-EFB9EE91FBBA}" dt="2022-07-04T05:21:53.542" v="1678" actId="478"/>
          <ac:spMkLst>
            <pc:docMk/>
            <pc:sldMk cId="221935234" sldId="1241"/>
            <ac:spMk id="125" creationId="{27BA2C54-AA3C-07DD-D48C-4B2BB725D994}"/>
          </ac:spMkLst>
        </pc:spChg>
        <pc:spChg chg="add del mod">
          <ac:chgData name="塩谷 晃弘 / Akihiro Shiotani" userId="50aef054-9327-40af-9729-b525352b79f1" providerId="ADAL" clId="{CD008F7E-6E31-4D40-9C30-EFB9EE91FBBA}" dt="2022-07-04T05:22:38.229" v="1681" actId="478"/>
          <ac:spMkLst>
            <pc:docMk/>
            <pc:sldMk cId="221935234" sldId="1241"/>
            <ac:spMk id="126" creationId="{4DDA9104-B440-2478-7A59-FA437B30A87D}"/>
          </ac:spMkLst>
        </pc:spChg>
        <pc:spChg chg="add del mod">
          <ac:chgData name="塩谷 晃弘 / Akihiro Shiotani" userId="50aef054-9327-40af-9729-b525352b79f1" providerId="ADAL" clId="{CD008F7E-6E31-4D40-9C30-EFB9EE91FBBA}" dt="2022-07-04T05:22:38.229" v="1681" actId="478"/>
          <ac:spMkLst>
            <pc:docMk/>
            <pc:sldMk cId="221935234" sldId="1241"/>
            <ac:spMk id="127" creationId="{EAB1CA59-040D-8C69-AC64-95E072BB71A4}"/>
          </ac:spMkLst>
        </pc:spChg>
        <pc:spChg chg="add del mod">
          <ac:chgData name="塩谷 晃弘 / Akihiro Shiotani" userId="50aef054-9327-40af-9729-b525352b79f1" providerId="ADAL" clId="{CD008F7E-6E31-4D40-9C30-EFB9EE91FBBA}" dt="2022-07-04T05:22:38.229" v="1681" actId="478"/>
          <ac:spMkLst>
            <pc:docMk/>
            <pc:sldMk cId="221935234" sldId="1241"/>
            <ac:spMk id="128" creationId="{973E371F-F707-3D2C-B7D5-F3FFA131309C}"/>
          </ac:spMkLst>
        </pc:spChg>
        <pc:spChg chg="add del mod">
          <ac:chgData name="塩谷 晃弘 / Akihiro Shiotani" userId="50aef054-9327-40af-9729-b525352b79f1" providerId="ADAL" clId="{CD008F7E-6E31-4D40-9C30-EFB9EE91FBBA}" dt="2022-07-04T05:21:31.104" v="1668" actId="478"/>
          <ac:spMkLst>
            <pc:docMk/>
            <pc:sldMk cId="221935234" sldId="1241"/>
            <ac:spMk id="129" creationId="{34B87BA1-CAA8-EB4C-F3C1-2FDA8573EA1E}"/>
          </ac:spMkLst>
        </pc:spChg>
        <pc:spChg chg="add del mod">
          <ac:chgData name="塩谷 晃弘 / Akihiro Shiotani" userId="50aef054-9327-40af-9729-b525352b79f1" providerId="ADAL" clId="{CD008F7E-6E31-4D40-9C30-EFB9EE91FBBA}" dt="2022-07-04T05:22:38.229" v="1681" actId="478"/>
          <ac:spMkLst>
            <pc:docMk/>
            <pc:sldMk cId="221935234" sldId="1241"/>
            <ac:spMk id="130" creationId="{B99EAC7E-C5F1-A097-3225-9113D87A6D6B}"/>
          </ac:spMkLst>
        </pc:spChg>
        <pc:spChg chg="add del mod">
          <ac:chgData name="塩谷 晃弘 / Akihiro Shiotani" userId="50aef054-9327-40af-9729-b525352b79f1" providerId="ADAL" clId="{CD008F7E-6E31-4D40-9C30-EFB9EE91FBBA}" dt="2022-07-04T05:22:40.132" v="1683" actId="478"/>
          <ac:spMkLst>
            <pc:docMk/>
            <pc:sldMk cId="221935234" sldId="1241"/>
            <ac:spMk id="131" creationId="{4468382F-2C2A-B747-2257-B49A18D6D493}"/>
          </ac:spMkLst>
        </pc:spChg>
        <pc:spChg chg="add del mod">
          <ac:chgData name="塩谷 晃弘 / Akihiro Shiotani" userId="50aef054-9327-40af-9729-b525352b79f1" providerId="ADAL" clId="{CD008F7E-6E31-4D40-9C30-EFB9EE91FBBA}" dt="2022-07-04T05:21:54.829" v="1679" actId="478"/>
          <ac:spMkLst>
            <pc:docMk/>
            <pc:sldMk cId="221935234" sldId="1241"/>
            <ac:spMk id="132" creationId="{92CDEBD6-7689-590F-5E0A-58A23503A551}"/>
          </ac:spMkLst>
        </pc:spChg>
        <pc:spChg chg="add del mod">
          <ac:chgData name="塩谷 晃弘 / Akihiro Shiotani" userId="50aef054-9327-40af-9729-b525352b79f1" providerId="ADAL" clId="{CD008F7E-6E31-4D40-9C30-EFB9EE91FBBA}" dt="2022-07-04T05:22:38.229" v="1681" actId="478"/>
          <ac:spMkLst>
            <pc:docMk/>
            <pc:sldMk cId="221935234" sldId="1241"/>
            <ac:spMk id="133" creationId="{BBF07CC3-7F48-57F5-F624-9E666CC70EA5}"/>
          </ac:spMkLst>
        </pc:spChg>
        <pc:spChg chg="add del mod">
          <ac:chgData name="塩谷 晃弘 / Akihiro Shiotani" userId="50aef054-9327-40af-9729-b525352b79f1" providerId="ADAL" clId="{CD008F7E-6E31-4D40-9C30-EFB9EE91FBBA}" dt="2022-07-04T05:22:38.229" v="1681" actId="478"/>
          <ac:spMkLst>
            <pc:docMk/>
            <pc:sldMk cId="221935234" sldId="1241"/>
            <ac:spMk id="134" creationId="{70BDD7EA-794D-8445-3B64-78C247BB7103}"/>
          </ac:spMkLst>
        </pc:spChg>
        <pc:spChg chg="add del mod">
          <ac:chgData name="塩谷 晃弘 / Akihiro Shiotani" userId="50aef054-9327-40af-9729-b525352b79f1" providerId="ADAL" clId="{CD008F7E-6E31-4D40-9C30-EFB9EE91FBBA}" dt="2022-07-04T05:22:38.229" v="1681" actId="478"/>
          <ac:spMkLst>
            <pc:docMk/>
            <pc:sldMk cId="221935234" sldId="1241"/>
            <ac:spMk id="135" creationId="{A46A93F1-7453-75BC-3A63-3D73A67D3A21}"/>
          </ac:spMkLst>
        </pc:spChg>
        <pc:spChg chg="add del mod">
          <ac:chgData name="塩谷 晃弘 / Akihiro Shiotani" userId="50aef054-9327-40af-9729-b525352b79f1" providerId="ADAL" clId="{CD008F7E-6E31-4D40-9C30-EFB9EE91FBBA}" dt="2022-07-04T05:22:38.229" v="1681" actId="478"/>
          <ac:spMkLst>
            <pc:docMk/>
            <pc:sldMk cId="221935234" sldId="1241"/>
            <ac:spMk id="136" creationId="{15207C7E-5A61-1059-8196-BEC5E59C72B5}"/>
          </ac:spMkLst>
        </pc:spChg>
        <pc:spChg chg="add del mod">
          <ac:chgData name="塩谷 晃弘 / Akihiro Shiotani" userId="50aef054-9327-40af-9729-b525352b79f1" providerId="ADAL" clId="{CD008F7E-6E31-4D40-9C30-EFB9EE91FBBA}" dt="2022-07-04T05:22:38.229" v="1681" actId="478"/>
          <ac:spMkLst>
            <pc:docMk/>
            <pc:sldMk cId="221935234" sldId="1241"/>
            <ac:spMk id="137" creationId="{1FC16C8E-0F95-4918-FEFA-BFCD86F4E3C1}"/>
          </ac:spMkLst>
        </pc:spChg>
        <pc:spChg chg="add del mod">
          <ac:chgData name="塩谷 晃弘 / Akihiro Shiotani" userId="50aef054-9327-40af-9729-b525352b79f1" providerId="ADAL" clId="{CD008F7E-6E31-4D40-9C30-EFB9EE91FBBA}" dt="2022-07-04T05:22:38.229" v="1681" actId="478"/>
          <ac:spMkLst>
            <pc:docMk/>
            <pc:sldMk cId="221935234" sldId="1241"/>
            <ac:spMk id="138" creationId="{4B55668E-23D8-9E99-A9F5-7C50F1242E3F}"/>
          </ac:spMkLst>
        </pc:spChg>
        <pc:spChg chg="add mod">
          <ac:chgData name="塩谷 晃弘 / Akihiro Shiotani" userId="50aef054-9327-40af-9729-b525352b79f1" providerId="ADAL" clId="{CD008F7E-6E31-4D40-9C30-EFB9EE91FBBA}" dt="2022-07-04T05:21:23.636" v="1664"/>
          <ac:spMkLst>
            <pc:docMk/>
            <pc:sldMk cId="221935234" sldId="1241"/>
            <ac:spMk id="139" creationId="{C556E5FC-78E3-4CAB-BA04-079FFA0AD0D9}"/>
          </ac:spMkLst>
        </pc:spChg>
        <pc:spChg chg="add del mod">
          <ac:chgData name="塩谷 晃弘 / Akihiro Shiotani" userId="50aef054-9327-40af-9729-b525352b79f1" providerId="ADAL" clId="{CD008F7E-6E31-4D40-9C30-EFB9EE91FBBA}" dt="2022-07-04T05:22:38.229" v="1681" actId="478"/>
          <ac:spMkLst>
            <pc:docMk/>
            <pc:sldMk cId="221935234" sldId="1241"/>
            <ac:spMk id="140" creationId="{C556E5FC-78E3-4CAB-BA04-079FFA0AD0D9}"/>
          </ac:spMkLst>
        </pc:spChg>
        <pc:spChg chg="add mod">
          <ac:chgData name="塩谷 晃弘 / Akihiro Shiotani" userId="50aef054-9327-40af-9729-b525352b79f1" providerId="ADAL" clId="{CD008F7E-6E31-4D40-9C30-EFB9EE91FBBA}" dt="2022-07-04T05:21:38.735" v="1670"/>
          <ac:spMkLst>
            <pc:docMk/>
            <pc:sldMk cId="221935234" sldId="1241"/>
            <ac:spMk id="141" creationId="{9B45F6C5-88AD-46FC-AD4B-4D938DF206E3}"/>
          </ac:spMkLst>
        </pc:spChg>
        <pc:spChg chg="add del mod">
          <ac:chgData name="塩谷 晃弘 / Akihiro Shiotani" userId="50aef054-9327-40af-9729-b525352b79f1" providerId="ADAL" clId="{CD008F7E-6E31-4D40-9C30-EFB9EE91FBBA}" dt="2022-07-04T05:22:38.229" v="1681" actId="478"/>
          <ac:spMkLst>
            <pc:docMk/>
            <pc:sldMk cId="221935234" sldId="1241"/>
            <ac:spMk id="142" creationId="{9B45F6C5-88AD-46FC-AD4B-4D938DF206E3}"/>
          </ac:spMkLst>
        </pc:spChg>
        <pc:spChg chg="add mod">
          <ac:chgData name="塩谷 晃弘 / Akihiro Shiotani" userId="50aef054-9327-40af-9729-b525352b79f1" providerId="ADAL" clId="{CD008F7E-6E31-4D40-9C30-EFB9EE91FBBA}" dt="2022-07-04T05:21:49.063" v="1675"/>
          <ac:spMkLst>
            <pc:docMk/>
            <pc:sldMk cId="221935234" sldId="1241"/>
            <ac:spMk id="143" creationId="{7C185CFA-0807-4219-8CB4-68B50B07E992}"/>
          </ac:spMkLst>
        </pc:spChg>
        <pc:spChg chg="add del mod">
          <ac:chgData name="塩谷 晃弘 / Akihiro Shiotani" userId="50aef054-9327-40af-9729-b525352b79f1" providerId="ADAL" clId="{CD008F7E-6E31-4D40-9C30-EFB9EE91FBBA}" dt="2022-07-04T05:22:38.229" v="1681" actId="478"/>
          <ac:spMkLst>
            <pc:docMk/>
            <pc:sldMk cId="221935234" sldId="1241"/>
            <ac:spMk id="144" creationId="{7C185CFA-0807-4219-8CB4-68B50B07E992}"/>
          </ac:spMkLst>
        </pc:spChg>
        <pc:spChg chg="add mod">
          <ac:chgData name="塩谷 晃弘 / Akihiro Shiotani" userId="50aef054-9327-40af-9729-b525352b79f1" providerId="ADAL" clId="{CD008F7E-6E31-4D40-9C30-EFB9EE91FBBA}" dt="2022-07-04T05:22:43.846" v="1685"/>
          <ac:spMkLst>
            <pc:docMk/>
            <pc:sldMk cId="221935234" sldId="1241"/>
            <ac:spMk id="145" creationId="{BC80A103-8B2D-69D1-4976-0825126611E4}"/>
          </ac:spMkLst>
        </pc:spChg>
        <pc:spChg chg="add mod">
          <ac:chgData name="塩谷 晃弘 / Akihiro Shiotani" userId="50aef054-9327-40af-9729-b525352b79f1" providerId="ADAL" clId="{CD008F7E-6E31-4D40-9C30-EFB9EE91FBBA}" dt="2022-07-04T05:22:43.846" v="1685"/>
          <ac:spMkLst>
            <pc:docMk/>
            <pc:sldMk cId="221935234" sldId="1241"/>
            <ac:spMk id="147" creationId="{1901AF00-F4FE-4AA7-C6F4-C80CA19E65E8}"/>
          </ac:spMkLst>
        </pc:spChg>
        <pc:spChg chg="add mod">
          <ac:chgData name="塩谷 晃弘 / Akihiro Shiotani" userId="50aef054-9327-40af-9729-b525352b79f1" providerId="ADAL" clId="{CD008F7E-6E31-4D40-9C30-EFB9EE91FBBA}" dt="2022-07-04T05:22:43.846" v="1685"/>
          <ac:spMkLst>
            <pc:docMk/>
            <pc:sldMk cId="221935234" sldId="1241"/>
            <ac:spMk id="148" creationId="{9B45F6C5-88AD-46FC-AD4B-4D938DF206E3}"/>
          </ac:spMkLst>
        </pc:spChg>
        <pc:spChg chg="add mod">
          <ac:chgData name="塩谷 晃弘 / Akihiro Shiotani" userId="50aef054-9327-40af-9729-b525352b79f1" providerId="ADAL" clId="{CD008F7E-6E31-4D40-9C30-EFB9EE91FBBA}" dt="2022-07-04T05:22:43.846" v="1685"/>
          <ac:spMkLst>
            <pc:docMk/>
            <pc:sldMk cId="221935234" sldId="1241"/>
            <ac:spMk id="149" creationId="{CB255243-64AB-4AA9-896B-469E51FBDD79}"/>
          </ac:spMkLst>
        </pc:spChg>
        <pc:spChg chg="add mod">
          <ac:chgData name="塩谷 晃弘 / Akihiro Shiotani" userId="50aef054-9327-40af-9729-b525352b79f1" providerId="ADAL" clId="{CD008F7E-6E31-4D40-9C30-EFB9EE91FBBA}" dt="2022-07-04T05:22:43.846" v="1685"/>
          <ac:spMkLst>
            <pc:docMk/>
            <pc:sldMk cId="221935234" sldId="1241"/>
            <ac:spMk id="150" creationId="{88B0EA85-5557-4358-BD92-E98CED02A34D}"/>
          </ac:spMkLst>
        </pc:spChg>
        <pc:spChg chg="add mod">
          <ac:chgData name="塩谷 晃弘 / Akihiro Shiotani" userId="50aef054-9327-40af-9729-b525352b79f1" providerId="ADAL" clId="{CD008F7E-6E31-4D40-9C30-EFB9EE91FBBA}" dt="2022-07-04T05:22:43.846" v="1685"/>
          <ac:spMkLst>
            <pc:docMk/>
            <pc:sldMk cId="221935234" sldId="1241"/>
            <ac:spMk id="151" creationId="{691BFE56-9BDC-45E5-90EB-0F46113B4A32}"/>
          </ac:spMkLst>
        </pc:spChg>
        <pc:spChg chg="add mod">
          <ac:chgData name="塩谷 晃弘 / Akihiro Shiotani" userId="50aef054-9327-40af-9729-b525352b79f1" providerId="ADAL" clId="{CD008F7E-6E31-4D40-9C30-EFB9EE91FBBA}" dt="2022-07-04T05:22:43.846" v="1685"/>
          <ac:spMkLst>
            <pc:docMk/>
            <pc:sldMk cId="221935234" sldId="1241"/>
            <ac:spMk id="152" creationId="{C556E5FC-78E3-4CAB-BA04-079FFA0AD0D9}"/>
          </ac:spMkLst>
        </pc:spChg>
        <pc:spChg chg="add mod">
          <ac:chgData name="塩谷 晃弘 / Akihiro Shiotani" userId="50aef054-9327-40af-9729-b525352b79f1" providerId="ADAL" clId="{CD008F7E-6E31-4D40-9C30-EFB9EE91FBBA}" dt="2022-07-04T05:22:43.846" v="1685"/>
          <ac:spMkLst>
            <pc:docMk/>
            <pc:sldMk cId="221935234" sldId="1241"/>
            <ac:spMk id="153" creationId="{FEB5A950-C778-4157-A9FA-954ED3817179}"/>
          </ac:spMkLst>
        </pc:spChg>
        <pc:spChg chg="add mod">
          <ac:chgData name="塩谷 晃弘 / Akihiro Shiotani" userId="50aef054-9327-40af-9729-b525352b79f1" providerId="ADAL" clId="{CD008F7E-6E31-4D40-9C30-EFB9EE91FBBA}" dt="2022-07-04T05:22:43.846" v="1685"/>
          <ac:spMkLst>
            <pc:docMk/>
            <pc:sldMk cId="221935234" sldId="1241"/>
            <ac:spMk id="154" creationId="{7E54CF69-50FA-4D83-9682-1D5DF62AD900}"/>
          </ac:spMkLst>
        </pc:spChg>
        <pc:spChg chg="add mod">
          <ac:chgData name="塩谷 晃弘 / Akihiro Shiotani" userId="50aef054-9327-40af-9729-b525352b79f1" providerId="ADAL" clId="{CD008F7E-6E31-4D40-9C30-EFB9EE91FBBA}" dt="2022-07-04T05:22:43.846" v="1685"/>
          <ac:spMkLst>
            <pc:docMk/>
            <pc:sldMk cId="221935234" sldId="1241"/>
            <ac:spMk id="155" creationId="{A812CA19-146C-48A2-9C5E-66D0BE60922C}"/>
          </ac:spMkLst>
        </pc:spChg>
        <pc:spChg chg="add mod">
          <ac:chgData name="塩谷 晃弘 / Akihiro Shiotani" userId="50aef054-9327-40af-9729-b525352b79f1" providerId="ADAL" clId="{CD008F7E-6E31-4D40-9C30-EFB9EE91FBBA}" dt="2022-07-04T05:22:43.846" v="1685"/>
          <ac:spMkLst>
            <pc:docMk/>
            <pc:sldMk cId="221935234" sldId="1241"/>
            <ac:spMk id="156" creationId="{AE46C0D5-C729-79FB-8A21-5FFBC2A7E908}"/>
          </ac:spMkLst>
        </pc:spChg>
        <pc:spChg chg="add mod">
          <ac:chgData name="塩谷 晃弘 / Akihiro Shiotani" userId="50aef054-9327-40af-9729-b525352b79f1" providerId="ADAL" clId="{CD008F7E-6E31-4D40-9C30-EFB9EE91FBBA}" dt="2022-07-04T05:22:43.846" v="1685"/>
          <ac:spMkLst>
            <pc:docMk/>
            <pc:sldMk cId="221935234" sldId="1241"/>
            <ac:spMk id="157" creationId="{7C185CFA-0807-4219-8CB4-68B50B07E992}"/>
          </ac:spMkLst>
        </pc:spChg>
        <pc:spChg chg="add mod">
          <ac:chgData name="塩谷 晃弘 / Akihiro Shiotani" userId="50aef054-9327-40af-9729-b525352b79f1" providerId="ADAL" clId="{CD008F7E-6E31-4D40-9C30-EFB9EE91FBBA}" dt="2022-07-04T05:22:43.846" v="1685"/>
          <ac:spMkLst>
            <pc:docMk/>
            <pc:sldMk cId="221935234" sldId="1241"/>
            <ac:spMk id="158" creationId="{ECB429E4-25F9-449C-858F-749723738D18}"/>
          </ac:spMkLst>
        </pc:spChg>
        <pc:spChg chg="add mod">
          <ac:chgData name="塩谷 晃弘 / Akihiro Shiotani" userId="50aef054-9327-40af-9729-b525352b79f1" providerId="ADAL" clId="{CD008F7E-6E31-4D40-9C30-EFB9EE91FBBA}" dt="2022-07-04T05:22:43.846" v="1685"/>
          <ac:spMkLst>
            <pc:docMk/>
            <pc:sldMk cId="221935234" sldId="1241"/>
            <ac:spMk id="159" creationId="{D9CE2170-A0E0-4FB1-8E21-C4314DA8D703}"/>
          </ac:spMkLst>
        </pc:spChg>
        <pc:spChg chg="add mod">
          <ac:chgData name="塩谷 晃弘 / Akihiro Shiotani" userId="50aef054-9327-40af-9729-b525352b79f1" providerId="ADAL" clId="{CD008F7E-6E31-4D40-9C30-EFB9EE91FBBA}" dt="2022-07-04T05:22:43.846" v="1685"/>
          <ac:spMkLst>
            <pc:docMk/>
            <pc:sldMk cId="221935234" sldId="1241"/>
            <ac:spMk id="160" creationId="{63659CC6-D99A-42FA-8ABA-3F61A5605074}"/>
          </ac:spMkLst>
        </pc:spChg>
        <pc:spChg chg="add mod">
          <ac:chgData name="塩谷 晃弘 / Akihiro Shiotani" userId="50aef054-9327-40af-9729-b525352b79f1" providerId="ADAL" clId="{CD008F7E-6E31-4D40-9C30-EFB9EE91FBBA}" dt="2022-07-04T05:22:43.846" v="1685"/>
          <ac:spMkLst>
            <pc:docMk/>
            <pc:sldMk cId="221935234" sldId="1241"/>
            <ac:spMk id="161" creationId="{69B6FEB0-F98C-4FE6-AD9F-470F327B646B}"/>
          </ac:spMkLst>
        </pc:spChg>
        <pc:spChg chg="add mod">
          <ac:chgData name="塩谷 晃弘 / Akihiro Shiotani" userId="50aef054-9327-40af-9729-b525352b79f1" providerId="ADAL" clId="{CD008F7E-6E31-4D40-9C30-EFB9EE91FBBA}" dt="2022-07-04T05:22:43.846" v="1685"/>
          <ac:spMkLst>
            <pc:docMk/>
            <pc:sldMk cId="221935234" sldId="1241"/>
            <ac:spMk id="162" creationId="{F934F378-B876-46EE-8269-97010AAAB2CA}"/>
          </ac:spMkLst>
        </pc:spChg>
        <pc:spChg chg="add mod">
          <ac:chgData name="塩谷 晃弘 / Akihiro Shiotani" userId="50aef054-9327-40af-9729-b525352b79f1" providerId="ADAL" clId="{CD008F7E-6E31-4D40-9C30-EFB9EE91FBBA}" dt="2022-07-04T05:22:43.846" v="1685"/>
          <ac:spMkLst>
            <pc:docMk/>
            <pc:sldMk cId="221935234" sldId="1241"/>
            <ac:spMk id="165" creationId="{13E51667-5B2E-4A80-A14C-20D48D6847DE}"/>
          </ac:spMkLst>
        </pc:spChg>
        <pc:spChg chg="add mod">
          <ac:chgData name="塩谷 晃弘 / Akihiro Shiotani" userId="50aef054-9327-40af-9729-b525352b79f1" providerId="ADAL" clId="{CD008F7E-6E31-4D40-9C30-EFB9EE91FBBA}" dt="2022-07-04T05:22:43.846" v="1685"/>
          <ac:spMkLst>
            <pc:docMk/>
            <pc:sldMk cId="221935234" sldId="1241"/>
            <ac:spMk id="166" creationId="{401FA397-0FCA-4435-A4BC-A157E1A9E210}"/>
          </ac:spMkLst>
        </pc:spChg>
        <pc:spChg chg="add mod">
          <ac:chgData name="塩谷 晃弘 / Akihiro Shiotani" userId="50aef054-9327-40af-9729-b525352b79f1" providerId="ADAL" clId="{CD008F7E-6E31-4D40-9C30-EFB9EE91FBBA}" dt="2022-07-04T05:22:43.846" v="1685"/>
          <ac:spMkLst>
            <pc:docMk/>
            <pc:sldMk cId="221935234" sldId="1241"/>
            <ac:spMk id="167" creationId="{581B2363-B75B-4AF9-94A1-1E9EE2FD7AD9}"/>
          </ac:spMkLst>
        </pc:spChg>
        <pc:spChg chg="add mod">
          <ac:chgData name="塩谷 晃弘 / Akihiro Shiotani" userId="50aef054-9327-40af-9729-b525352b79f1" providerId="ADAL" clId="{CD008F7E-6E31-4D40-9C30-EFB9EE91FBBA}" dt="2022-07-04T05:39:49.291" v="1856" actId="1076"/>
          <ac:spMkLst>
            <pc:docMk/>
            <pc:sldMk cId="221935234" sldId="1241"/>
            <ac:spMk id="168" creationId="{BC80A103-8B2D-69D1-4976-0825126611E4}"/>
          </ac:spMkLst>
        </pc:spChg>
        <pc:spChg chg="add mod">
          <ac:chgData name="塩谷 晃弘 / Akihiro Shiotani" userId="50aef054-9327-40af-9729-b525352b79f1" providerId="ADAL" clId="{CD008F7E-6E31-4D40-9C30-EFB9EE91FBBA}" dt="2022-07-04T05:40:24.669" v="1865" actId="1076"/>
          <ac:spMkLst>
            <pc:docMk/>
            <pc:sldMk cId="221935234" sldId="1241"/>
            <ac:spMk id="170" creationId="{1901AF00-F4FE-4AA7-C6F4-C80CA19E65E8}"/>
          </ac:spMkLst>
        </pc:spChg>
        <pc:spChg chg="add del mod">
          <ac:chgData name="塩谷 晃弘 / Akihiro Shiotani" userId="50aef054-9327-40af-9729-b525352b79f1" providerId="ADAL" clId="{CD008F7E-6E31-4D40-9C30-EFB9EE91FBBA}" dt="2022-07-04T05:30:04.732" v="1767" actId="478"/>
          <ac:spMkLst>
            <pc:docMk/>
            <pc:sldMk cId="221935234" sldId="1241"/>
            <ac:spMk id="171" creationId="{9B45F6C5-88AD-46FC-AD4B-4D938DF206E3}"/>
          </ac:spMkLst>
        </pc:spChg>
        <pc:spChg chg="add mod">
          <ac:chgData name="塩谷 晃弘 / Akihiro Shiotani" userId="50aef054-9327-40af-9729-b525352b79f1" providerId="ADAL" clId="{CD008F7E-6E31-4D40-9C30-EFB9EE91FBBA}" dt="2022-07-04T05:39:49.291" v="1856" actId="1076"/>
          <ac:spMkLst>
            <pc:docMk/>
            <pc:sldMk cId="221935234" sldId="1241"/>
            <ac:spMk id="172" creationId="{CB255243-64AB-4AA9-896B-469E51FBDD79}"/>
          </ac:spMkLst>
        </pc:spChg>
        <pc:spChg chg="add mod">
          <ac:chgData name="塩谷 晃弘 / Akihiro Shiotani" userId="50aef054-9327-40af-9729-b525352b79f1" providerId="ADAL" clId="{CD008F7E-6E31-4D40-9C30-EFB9EE91FBBA}" dt="2022-07-04T05:39:49.291" v="1856" actId="1076"/>
          <ac:spMkLst>
            <pc:docMk/>
            <pc:sldMk cId="221935234" sldId="1241"/>
            <ac:spMk id="173" creationId="{88B0EA85-5557-4358-BD92-E98CED02A34D}"/>
          </ac:spMkLst>
        </pc:spChg>
        <pc:spChg chg="add mod">
          <ac:chgData name="塩谷 晃弘 / Akihiro Shiotani" userId="50aef054-9327-40af-9729-b525352b79f1" providerId="ADAL" clId="{CD008F7E-6E31-4D40-9C30-EFB9EE91FBBA}" dt="2022-07-04T05:39:49.291" v="1856" actId="1076"/>
          <ac:spMkLst>
            <pc:docMk/>
            <pc:sldMk cId="221935234" sldId="1241"/>
            <ac:spMk id="174" creationId="{691BFE56-9BDC-45E5-90EB-0F46113B4A32}"/>
          </ac:spMkLst>
        </pc:spChg>
        <pc:spChg chg="add mod">
          <ac:chgData name="塩谷 晃弘 / Akihiro Shiotani" userId="50aef054-9327-40af-9729-b525352b79f1" providerId="ADAL" clId="{CD008F7E-6E31-4D40-9C30-EFB9EE91FBBA}" dt="2022-07-04T05:39:49.291" v="1856" actId="1076"/>
          <ac:spMkLst>
            <pc:docMk/>
            <pc:sldMk cId="221935234" sldId="1241"/>
            <ac:spMk id="175" creationId="{C556E5FC-78E3-4CAB-BA04-079FFA0AD0D9}"/>
          </ac:spMkLst>
        </pc:spChg>
        <pc:spChg chg="add mod">
          <ac:chgData name="塩谷 晃弘 / Akihiro Shiotani" userId="50aef054-9327-40af-9729-b525352b79f1" providerId="ADAL" clId="{CD008F7E-6E31-4D40-9C30-EFB9EE91FBBA}" dt="2022-07-04T05:39:49.291" v="1856" actId="1076"/>
          <ac:spMkLst>
            <pc:docMk/>
            <pc:sldMk cId="221935234" sldId="1241"/>
            <ac:spMk id="176" creationId="{FEB5A950-C778-4157-A9FA-954ED3817179}"/>
          </ac:spMkLst>
        </pc:spChg>
        <pc:spChg chg="add del mod">
          <ac:chgData name="塩谷 晃弘 / Akihiro Shiotani" userId="50aef054-9327-40af-9729-b525352b79f1" providerId="ADAL" clId="{CD008F7E-6E31-4D40-9C30-EFB9EE91FBBA}" dt="2022-07-04T05:33:27.448" v="1844" actId="478"/>
          <ac:spMkLst>
            <pc:docMk/>
            <pc:sldMk cId="221935234" sldId="1241"/>
            <ac:spMk id="177" creationId="{7E54CF69-50FA-4D83-9682-1D5DF62AD900}"/>
          </ac:spMkLst>
        </pc:spChg>
        <pc:spChg chg="add mod">
          <ac:chgData name="塩谷 晃弘 / Akihiro Shiotani" userId="50aef054-9327-40af-9729-b525352b79f1" providerId="ADAL" clId="{CD008F7E-6E31-4D40-9C30-EFB9EE91FBBA}" dt="2022-07-04T05:39:49.291" v="1856" actId="1076"/>
          <ac:spMkLst>
            <pc:docMk/>
            <pc:sldMk cId="221935234" sldId="1241"/>
            <ac:spMk id="178" creationId="{A812CA19-146C-48A2-9C5E-66D0BE60922C}"/>
          </ac:spMkLst>
        </pc:spChg>
        <pc:spChg chg="add del mod">
          <ac:chgData name="塩谷 晃弘 / Akihiro Shiotani" userId="50aef054-9327-40af-9729-b525352b79f1" providerId="ADAL" clId="{CD008F7E-6E31-4D40-9C30-EFB9EE91FBBA}" dt="2022-07-04T05:40:05.914" v="1859" actId="478"/>
          <ac:spMkLst>
            <pc:docMk/>
            <pc:sldMk cId="221935234" sldId="1241"/>
            <ac:spMk id="179" creationId="{AE46C0D5-C729-79FB-8A21-5FFBC2A7E908}"/>
          </ac:spMkLst>
        </pc:spChg>
        <pc:spChg chg="add del mod">
          <ac:chgData name="塩谷 晃弘 / Akihiro Shiotani" userId="50aef054-9327-40af-9729-b525352b79f1" providerId="ADAL" clId="{CD008F7E-6E31-4D40-9C30-EFB9EE91FBBA}" dt="2022-07-04T05:30:16.060" v="1781" actId="478"/>
          <ac:spMkLst>
            <pc:docMk/>
            <pc:sldMk cId="221935234" sldId="1241"/>
            <ac:spMk id="180" creationId="{7C185CFA-0807-4219-8CB4-68B50B07E992}"/>
          </ac:spMkLst>
        </pc:spChg>
        <pc:spChg chg="add mod">
          <ac:chgData name="塩谷 晃弘 / Akihiro Shiotani" userId="50aef054-9327-40af-9729-b525352b79f1" providerId="ADAL" clId="{CD008F7E-6E31-4D40-9C30-EFB9EE91FBBA}" dt="2022-07-04T05:40:21.541" v="1864" actId="14100"/>
          <ac:spMkLst>
            <pc:docMk/>
            <pc:sldMk cId="221935234" sldId="1241"/>
            <ac:spMk id="181" creationId="{ECB429E4-25F9-449C-858F-749723738D18}"/>
          </ac:spMkLst>
        </pc:spChg>
        <pc:spChg chg="add del mod">
          <ac:chgData name="塩谷 晃弘 / Akihiro Shiotani" userId="50aef054-9327-40af-9729-b525352b79f1" providerId="ADAL" clId="{CD008F7E-6E31-4D40-9C30-EFB9EE91FBBA}" dt="2022-07-04T05:31:51.099" v="1825" actId="478"/>
          <ac:spMkLst>
            <pc:docMk/>
            <pc:sldMk cId="221935234" sldId="1241"/>
            <ac:spMk id="182" creationId="{D9CE2170-A0E0-4FB1-8E21-C4314DA8D703}"/>
          </ac:spMkLst>
        </pc:spChg>
        <pc:spChg chg="add del mod">
          <ac:chgData name="塩谷 晃弘 / Akihiro Shiotani" userId="50aef054-9327-40af-9729-b525352b79f1" providerId="ADAL" clId="{CD008F7E-6E31-4D40-9C30-EFB9EE91FBBA}" dt="2022-07-04T05:40:07" v="1860" actId="478"/>
          <ac:spMkLst>
            <pc:docMk/>
            <pc:sldMk cId="221935234" sldId="1241"/>
            <ac:spMk id="183" creationId="{63659CC6-D99A-42FA-8ABA-3F61A5605074}"/>
          </ac:spMkLst>
        </pc:spChg>
        <pc:spChg chg="add del mod">
          <ac:chgData name="塩谷 晃弘 / Akihiro Shiotani" userId="50aef054-9327-40af-9729-b525352b79f1" providerId="ADAL" clId="{CD008F7E-6E31-4D40-9C30-EFB9EE91FBBA}" dt="2022-07-04T05:40:10.848" v="1862" actId="478"/>
          <ac:spMkLst>
            <pc:docMk/>
            <pc:sldMk cId="221935234" sldId="1241"/>
            <ac:spMk id="184" creationId="{69B6FEB0-F98C-4FE6-AD9F-470F327B646B}"/>
          </ac:spMkLst>
        </pc:spChg>
        <pc:spChg chg="add mod">
          <ac:chgData name="塩谷 晃弘 / Akihiro Shiotani" userId="50aef054-9327-40af-9729-b525352b79f1" providerId="ADAL" clId="{CD008F7E-6E31-4D40-9C30-EFB9EE91FBBA}" dt="2022-07-04T05:39:49.291" v="1856" actId="1076"/>
          <ac:spMkLst>
            <pc:docMk/>
            <pc:sldMk cId="221935234" sldId="1241"/>
            <ac:spMk id="185" creationId="{F934F378-B876-46EE-8269-97010AAAB2CA}"/>
          </ac:spMkLst>
        </pc:spChg>
        <pc:spChg chg="add del mod">
          <ac:chgData name="塩谷 晃弘 / Akihiro Shiotani" userId="50aef054-9327-40af-9729-b525352b79f1" providerId="ADAL" clId="{CD008F7E-6E31-4D40-9C30-EFB9EE91FBBA}" dt="2022-07-04T05:27:49.165" v="1733" actId="478"/>
          <ac:spMkLst>
            <pc:docMk/>
            <pc:sldMk cId="221935234" sldId="1241"/>
            <ac:spMk id="188" creationId="{13E51667-5B2E-4A80-A14C-20D48D6847DE}"/>
          </ac:spMkLst>
        </pc:spChg>
        <pc:spChg chg="add mod">
          <ac:chgData name="塩谷 晃弘 / Akihiro Shiotani" userId="50aef054-9327-40af-9729-b525352b79f1" providerId="ADAL" clId="{CD008F7E-6E31-4D40-9C30-EFB9EE91FBBA}" dt="2022-07-04T05:40:41.471" v="1866" actId="1076"/>
          <ac:spMkLst>
            <pc:docMk/>
            <pc:sldMk cId="221935234" sldId="1241"/>
            <ac:spMk id="189" creationId="{401FA397-0FCA-4435-A4BC-A157E1A9E210}"/>
          </ac:spMkLst>
        </pc:spChg>
        <pc:spChg chg="add del mod">
          <ac:chgData name="塩谷 晃弘 / Akihiro Shiotani" userId="50aef054-9327-40af-9729-b525352b79f1" providerId="ADAL" clId="{CD008F7E-6E31-4D40-9C30-EFB9EE91FBBA}" dt="2022-07-04T05:40:09.271" v="1861" actId="478"/>
          <ac:spMkLst>
            <pc:docMk/>
            <pc:sldMk cId="221935234" sldId="1241"/>
            <ac:spMk id="190" creationId="{581B2363-B75B-4AF9-94A1-1E9EE2FD7AD9}"/>
          </ac:spMkLst>
        </pc:spChg>
        <pc:spChg chg="add mod">
          <ac:chgData name="塩谷 晃弘 / Akihiro Shiotani" userId="50aef054-9327-40af-9729-b525352b79f1" providerId="ADAL" clId="{CD008F7E-6E31-4D40-9C30-EFB9EE91FBBA}" dt="2022-07-04T05:40:01.866" v="1858" actId="1035"/>
          <ac:spMkLst>
            <pc:docMk/>
            <pc:sldMk cId="221935234" sldId="1241"/>
            <ac:spMk id="191" creationId="{14E2585D-66CF-11EF-9C05-E7320DFCC00A}"/>
          </ac:spMkLst>
        </pc:spChg>
        <pc:spChg chg="add mod">
          <ac:chgData name="塩谷 晃弘 / Akihiro Shiotani" userId="50aef054-9327-40af-9729-b525352b79f1" providerId="ADAL" clId="{CD008F7E-6E31-4D40-9C30-EFB9EE91FBBA}" dt="2022-07-04T05:39:49.291" v="1856" actId="1076"/>
          <ac:spMkLst>
            <pc:docMk/>
            <pc:sldMk cId="221935234" sldId="1241"/>
            <ac:spMk id="192" creationId="{193E9260-5C14-6F96-D4AB-721134BEC0C9}"/>
          </ac:spMkLst>
        </pc:spChg>
        <pc:spChg chg="add mod">
          <ac:chgData name="塩谷 晃弘 / Akihiro Shiotani" userId="50aef054-9327-40af-9729-b525352b79f1" providerId="ADAL" clId="{CD008F7E-6E31-4D40-9C30-EFB9EE91FBBA}" dt="2022-07-04T05:39:49.291" v="1856" actId="1076"/>
          <ac:spMkLst>
            <pc:docMk/>
            <pc:sldMk cId="221935234" sldId="1241"/>
            <ac:spMk id="193" creationId="{4C58996B-508E-3072-1B9C-DEBB22BFCE1F}"/>
          </ac:spMkLst>
        </pc:spChg>
        <pc:spChg chg="add del mod">
          <ac:chgData name="塩谷 晃弘 / Akihiro Shiotani" userId="50aef054-9327-40af-9729-b525352b79f1" providerId="ADAL" clId="{CD008F7E-6E31-4D40-9C30-EFB9EE91FBBA}" dt="2022-07-04T07:56:28.461" v="2002" actId="478"/>
          <ac:spMkLst>
            <pc:docMk/>
            <pc:sldMk cId="221935234" sldId="1241"/>
            <ac:spMk id="194" creationId="{3D39C4F4-D84C-19A4-7176-7A4AA9DCAA81}"/>
          </ac:spMkLst>
        </pc:spChg>
        <pc:spChg chg="add mod">
          <ac:chgData name="塩谷 晃弘 / Akihiro Shiotani" userId="50aef054-9327-40af-9729-b525352b79f1" providerId="ADAL" clId="{CD008F7E-6E31-4D40-9C30-EFB9EE91FBBA}" dt="2022-07-04T05:39:49.291" v="1856" actId="1076"/>
          <ac:spMkLst>
            <pc:docMk/>
            <pc:sldMk cId="221935234" sldId="1241"/>
            <ac:spMk id="195" creationId="{9C6E4388-32F3-52B2-5D3A-BAA434D5D151}"/>
          </ac:spMkLst>
        </pc:spChg>
        <pc:graphicFrameChg chg="add del mod">
          <ac:chgData name="塩谷 晃弘 / Akihiro Shiotani" userId="50aef054-9327-40af-9729-b525352b79f1" providerId="ADAL" clId="{CD008F7E-6E31-4D40-9C30-EFB9EE91FBBA}" dt="2022-07-04T05:16:29.186" v="1613"/>
          <ac:graphicFrameMkLst>
            <pc:docMk/>
            <pc:sldMk cId="221935234" sldId="1241"/>
            <ac:graphicFrameMk id="3" creationId="{D0B087B0-BAED-53D4-BB24-209868714093}"/>
          </ac:graphicFrameMkLst>
        </pc:graphicFrameChg>
        <pc:graphicFrameChg chg="add del mod">
          <ac:chgData name="塩谷 晃弘 / Akihiro Shiotani" userId="50aef054-9327-40af-9729-b525352b79f1" providerId="ADAL" clId="{CD008F7E-6E31-4D40-9C30-EFB9EE91FBBA}" dt="2022-07-04T05:17:07.676" v="1623"/>
          <ac:graphicFrameMkLst>
            <pc:docMk/>
            <pc:sldMk cId="221935234" sldId="1241"/>
            <ac:graphicFrameMk id="4" creationId="{C93EB488-BDA4-4612-2EF1-372763D7AFD1}"/>
          </ac:graphicFrameMkLst>
        </pc:graphicFrameChg>
        <pc:graphicFrameChg chg="add del mod">
          <ac:chgData name="塩谷 晃弘 / Akihiro Shiotani" userId="50aef054-9327-40af-9729-b525352b79f1" providerId="ADAL" clId="{CD008F7E-6E31-4D40-9C30-EFB9EE91FBBA}" dt="2022-07-04T05:17:15.911" v="1627"/>
          <ac:graphicFrameMkLst>
            <pc:docMk/>
            <pc:sldMk cId="221935234" sldId="1241"/>
            <ac:graphicFrameMk id="6" creationId="{A8CC51CC-9011-AB79-AB8C-FB44EAB7BB9D}"/>
          </ac:graphicFrameMkLst>
        </pc:graphicFrameChg>
        <pc:graphicFrameChg chg="add del mod">
          <ac:chgData name="塩谷 晃弘 / Akihiro Shiotani" userId="50aef054-9327-40af-9729-b525352b79f1" providerId="ADAL" clId="{CD008F7E-6E31-4D40-9C30-EFB9EE91FBBA}" dt="2022-07-04T05:20:51.176" v="1656" actId="478"/>
          <ac:graphicFrameMkLst>
            <pc:docMk/>
            <pc:sldMk cId="221935234" sldId="1241"/>
            <ac:graphicFrameMk id="7" creationId="{F8A19158-9D89-912D-AA1E-2FBFD9B31141}"/>
          </ac:graphicFrameMkLst>
        </pc:graphicFrameChg>
        <pc:picChg chg="add del mod">
          <ac:chgData name="塩谷 晃弘 / Akihiro Shiotani" userId="50aef054-9327-40af-9729-b525352b79f1" providerId="ADAL" clId="{CD008F7E-6E31-4D40-9C30-EFB9EE91FBBA}" dt="2022-07-04T05:16:29.186" v="1613"/>
          <ac:picMkLst>
            <pc:docMk/>
            <pc:sldMk cId="221935234" sldId="1241"/>
            <ac:picMk id="15" creationId="{334925E8-75B3-28D3-BD6B-FD3A5CC678D9}"/>
          </ac:picMkLst>
        </pc:picChg>
        <pc:picChg chg="add del mod">
          <ac:chgData name="塩谷 晃弘 / Akihiro Shiotani" userId="50aef054-9327-40af-9729-b525352b79f1" providerId="ADAL" clId="{CD008F7E-6E31-4D40-9C30-EFB9EE91FBBA}" dt="2022-07-04T05:16:29.186" v="1613"/>
          <ac:picMkLst>
            <pc:docMk/>
            <pc:sldMk cId="221935234" sldId="1241"/>
            <ac:picMk id="35" creationId="{C1A9F94F-1C94-13FA-99C6-9438EE6BB3CE}"/>
          </ac:picMkLst>
        </pc:picChg>
        <pc:picChg chg="add del mod">
          <ac:chgData name="塩谷 晃弘 / Akihiro Shiotani" userId="50aef054-9327-40af-9729-b525352b79f1" providerId="ADAL" clId="{CD008F7E-6E31-4D40-9C30-EFB9EE91FBBA}" dt="2022-07-04T05:16:29.186" v="1613"/>
          <ac:picMkLst>
            <pc:docMk/>
            <pc:sldMk cId="221935234" sldId="1241"/>
            <ac:picMk id="36" creationId="{96674ED7-2DCB-4296-A0FD-62539F8E0EE0}"/>
          </ac:picMkLst>
        </pc:picChg>
        <pc:picChg chg="add del mod">
          <ac:chgData name="塩谷 晃弘 / Akihiro Shiotani" userId="50aef054-9327-40af-9729-b525352b79f1" providerId="ADAL" clId="{CD008F7E-6E31-4D40-9C30-EFB9EE91FBBA}" dt="2022-07-04T05:17:07.676" v="1623"/>
          <ac:picMkLst>
            <pc:docMk/>
            <pc:sldMk cId="221935234" sldId="1241"/>
            <ac:picMk id="47" creationId="{334925E8-75B3-28D3-BD6B-FD3A5CC678D9}"/>
          </ac:picMkLst>
        </pc:picChg>
        <pc:picChg chg="add del mod">
          <ac:chgData name="塩谷 晃弘 / Akihiro Shiotani" userId="50aef054-9327-40af-9729-b525352b79f1" providerId="ADAL" clId="{CD008F7E-6E31-4D40-9C30-EFB9EE91FBBA}" dt="2022-07-04T05:17:07.676" v="1623"/>
          <ac:picMkLst>
            <pc:docMk/>
            <pc:sldMk cId="221935234" sldId="1241"/>
            <ac:picMk id="67" creationId="{C1A9F94F-1C94-13FA-99C6-9438EE6BB3CE}"/>
          </ac:picMkLst>
        </pc:picChg>
        <pc:picChg chg="add del mod">
          <ac:chgData name="塩谷 晃弘 / Akihiro Shiotani" userId="50aef054-9327-40af-9729-b525352b79f1" providerId="ADAL" clId="{CD008F7E-6E31-4D40-9C30-EFB9EE91FBBA}" dt="2022-07-04T05:17:07.676" v="1623"/>
          <ac:picMkLst>
            <pc:docMk/>
            <pc:sldMk cId="221935234" sldId="1241"/>
            <ac:picMk id="68" creationId="{96674ED7-2DCB-4296-A0FD-62539F8E0EE0}"/>
          </ac:picMkLst>
        </pc:picChg>
        <pc:picChg chg="add del mod">
          <ac:chgData name="塩谷 晃弘 / Akihiro Shiotani" userId="50aef054-9327-40af-9729-b525352b79f1" providerId="ADAL" clId="{CD008F7E-6E31-4D40-9C30-EFB9EE91FBBA}" dt="2022-07-04T05:17:15.911" v="1627"/>
          <ac:picMkLst>
            <pc:docMk/>
            <pc:sldMk cId="221935234" sldId="1241"/>
            <ac:picMk id="74" creationId="{334925E8-75B3-28D3-BD6B-FD3A5CC678D9}"/>
          </ac:picMkLst>
        </pc:picChg>
        <pc:picChg chg="add del mod">
          <ac:chgData name="塩谷 晃弘 / Akihiro Shiotani" userId="50aef054-9327-40af-9729-b525352b79f1" providerId="ADAL" clId="{CD008F7E-6E31-4D40-9C30-EFB9EE91FBBA}" dt="2022-07-04T05:17:15.911" v="1627"/>
          <ac:picMkLst>
            <pc:docMk/>
            <pc:sldMk cId="221935234" sldId="1241"/>
            <ac:picMk id="92" creationId="{C1A9F94F-1C94-13FA-99C6-9438EE6BB3CE}"/>
          </ac:picMkLst>
        </pc:picChg>
        <pc:picChg chg="add del mod">
          <ac:chgData name="塩谷 晃弘 / Akihiro Shiotani" userId="50aef054-9327-40af-9729-b525352b79f1" providerId="ADAL" clId="{CD008F7E-6E31-4D40-9C30-EFB9EE91FBBA}" dt="2022-07-04T05:17:15.911" v="1627"/>
          <ac:picMkLst>
            <pc:docMk/>
            <pc:sldMk cId="221935234" sldId="1241"/>
            <ac:picMk id="93" creationId="{96674ED7-2DCB-4296-A0FD-62539F8E0EE0}"/>
          </ac:picMkLst>
        </pc:picChg>
        <pc:picChg chg="add del mod">
          <ac:chgData name="塩谷 晃弘 / Akihiro Shiotani" userId="50aef054-9327-40af-9729-b525352b79f1" providerId="ADAL" clId="{CD008F7E-6E31-4D40-9C30-EFB9EE91FBBA}" dt="2022-07-04T05:20:51.176" v="1656" actId="478"/>
          <ac:picMkLst>
            <pc:docMk/>
            <pc:sldMk cId="221935234" sldId="1241"/>
            <ac:picMk id="99" creationId="{334925E8-75B3-28D3-BD6B-FD3A5CC678D9}"/>
          </ac:picMkLst>
        </pc:picChg>
        <pc:picChg chg="add del mod">
          <ac:chgData name="塩谷 晃弘 / Akihiro Shiotani" userId="50aef054-9327-40af-9729-b525352b79f1" providerId="ADAL" clId="{CD008F7E-6E31-4D40-9C30-EFB9EE91FBBA}" dt="2022-07-04T05:20:51.176" v="1656" actId="478"/>
          <ac:picMkLst>
            <pc:docMk/>
            <pc:sldMk cId="221935234" sldId="1241"/>
            <ac:picMk id="117" creationId="{C1A9F94F-1C94-13FA-99C6-9438EE6BB3CE}"/>
          </ac:picMkLst>
        </pc:picChg>
        <pc:picChg chg="add del mod">
          <ac:chgData name="塩谷 晃弘 / Akihiro Shiotani" userId="50aef054-9327-40af-9729-b525352b79f1" providerId="ADAL" clId="{CD008F7E-6E31-4D40-9C30-EFB9EE91FBBA}" dt="2022-07-04T05:20:52.680" v="1657" actId="478"/>
          <ac:picMkLst>
            <pc:docMk/>
            <pc:sldMk cId="221935234" sldId="1241"/>
            <ac:picMk id="118" creationId="{96674ED7-2DCB-4296-A0FD-62539F8E0EE0}"/>
          </ac:picMkLst>
        </pc:picChg>
        <pc:picChg chg="add mod">
          <ac:chgData name="塩谷 晃弘 / Akihiro Shiotani" userId="50aef054-9327-40af-9729-b525352b79f1" providerId="ADAL" clId="{CD008F7E-6E31-4D40-9C30-EFB9EE91FBBA}" dt="2022-07-04T05:22:43.846" v="1685"/>
          <ac:picMkLst>
            <pc:docMk/>
            <pc:sldMk cId="221935234" sldId="1241"/>
            <ac:picMk id="146" creationId="{334925E8-75B3-28D3-BD6B-FD3A5CC678D9}"/>
          </ac:picMkLst>
        </pc:picChg>
        <pc:picChg chg="add mod">
          <ac:chgData name="塩谷 晃弘 / Akihiro Shiotani" userId="50aef054-9327-40af-9729-b525352b79f1" providerId="ADAL" clId="{CD008F7E-6E31-4D40-9C30-EFB9EE91FBBA}" dt="2022-07-04T05:22:43.846" v="1685"/>
          <ac:picMkLst>
            <pc:docMk/>
            <pc:sldMk cId="221935234" sldId="1241"/>
            <ac:picMk id="163" creationId="{C1A9F94F-1C94-13FA-99C6-9438EE6BB3CE}"/>
          </ac:picMkLst>
        </pc:picChg>
        <pc:picChg chg="add mod">
          <ac:chgData name="塩谷 晃弘 / Akihiro Shiotani" userId="50aef054-9327-40af-9729-b525352b79f1" providerId="ADAL" clId="{CD008F7E-6E31-4D40-9C30-EFB9EE91FBBA}" dt="2022-07-04T05:22:43.846" v="1685"/>
          <ac:picMkLst>
            <pc:docMk/>
            <pc:sldMk cId="221935234" sldId="1241"/>
            <ac:picMk id="164" creationId="{96674ED7-2DCB-4296-A0FD-62539F8E0EE0}"/>
          </ac:picMkLst>
        </pc:picChg>
        <pc:picChg chg="add mod">
          <ac:chgData name="塩谷 晃弘 / Akihiro Shiotani" userId="50aef054-9327-40af-9729-b525352b79f1" providerId="ADAL" clId="{CD008F7E-6E31-4D40-9C30-EFB9EE91FBBA}" dt="2022-07-04T05:39:49.291" v="1856" actId="1076"/>
          <ac:picMkLst>
            <pc:docMk/>
            <pc:sldMk cId="221935234" sldId="1241"/>
            <ac:picMk id="169" creationId="{334925E8-75B3-28D3-BD6B-FD3A5CC678D9}"/>
          </ac:picMkLst>
        </pc:picChg>
        <pc:picChg chg="add del mod">
          <ac:chgData name="塩谷 晃弘 / Akihiro Shiotani" userId="50aef054-9327-40af-9729-b525352b79f1" providerId="ADAL" clId="{CD008F7E-6E31-4D40-9C30-EFB9EE91FBBA}" dt="2022-07-04T05:27:45.739" v="1732" actId="478"/>
          <ac:picMkLst>
            <pc:docMk/>
            <pc:sldMk cId="221935234" sldId="1241"/>
            <ac:picMk id="186" creationId="{C1A9F94F-1C94-13FA-99C6-9438EE6BB3CE}"/>
          </ac:picMkLst>
        </pc:picChg>
        <pc:picChg chg="add del mod">
          <ac:chgData name="塩谷 晃弘 / Akihiro Shiotani" userId="50aef054-9327-40af-9729-b525352b79f1" providerId="ADAL" clId="{CD008F7E-6E31-4D40-9C30-EFB9EE91FBBA}" dt="2022-07-04T05:23:11.017" v="1694" actId="478"/>
          <ac:picMkLst>
            <pc:docMk/>
            <pc:sldMk cId="221935234" sldId="1241"/>
            <ac:picMk id="187" creationId="{96674ED7-2DCB-4296-A0FD-62539F8E0EE0}"/>
          </ac:picMkLst>
        </pc:picChg>
        <pc:cxnChg chg="del mod">
          <ac:chgData name="塩谷 晃弘 / Akihiro Shiotani" userId="50aef054-9327-40af-9729-b525352b79f1" providerId="ADAL" clId="{CD008F7E-6E31-4D40-9C30-EFB9EE91FBBA}" dt="2022-07-04T05:16:15.210" v="1609" actId="478"/>
          <ac:cxnSpMkLst>
            <pc:docMk/>
            <pc:sldMk cId="221935234" sldId="1241"/>
            <ac:cxnSpMk id="21" creationId="{13967C6F-2D12-6503-A0E8-0E356FC78F3A}"/>
          </ac:cxnSpMkLst>
        </pc:cxnChg>
      </pc:sldChg>
      <pc:sldChg chg="addSp delSp modSp add del mod ord modShow">
        <pc:chgData name="塩谷 晃弘 / Akihiro Shiotani" userId="50aef054-9327-40af-9729-b525352b79f1" providerId="ADAL" clId="{CD008F7E-6E31-4D40-9C30-EFB9EE91FBBA}" dt="2022-07-04T05:48:27.585" v="1974" actId="1076"/>
        <pc:sldMkLst>
          <pc:docMk/>
          <pc:sldMk cId="2620908024" sldId="1242"/>
        </pc:sldMkLst>
        <pc:spChg chg="del">
          <ac:chgData name="塩谷 晃弘 / Akihiro Shiotani" userId="50aef054-9327-40af-9729-b525352b79f1" providerId="ADAL" clId="{CD008F7E-6E31-4D40-9C30-EFB9EE91FBBA}" dt="2022-07-04T05:17:38.847" v="1633" actId="478"/>
          <ac:spMkLst>
            <pc:docMk/>
            <pc:sldMk cId="2620908024" sldId="1242"/>
            <ac:spMk id="2" creationId="{00000000-0000-0000-0000-000000000000}"/>
          </ac:spMkLst>
        </pc:spChg>
        <pc:spChg chg="add del mod">
          <ac:chgData name="塩谷 晃弘 / Akihiro Shiotani" userId="50aef054-9327-40af-9729-b525352b79f1" providerId="ADAL" clId="{CD008F7E-6E31-4D40-9C30-EFB9EE91FBBA}" dt="2022-07-04T05:45:48.196" v="1931" actId="478"/>
          <ac:spMkLst>
            <pc:docMk/>
            <pc:sldMk cId="2620908024" sldId="1242"/>
            <ac:spMk id="3" creationId="{CE60B893-CA62-B185-DC91-F96CA73E2379}"/>
          </ac:spMkLst>
        </pc:spChg>
        <pc:spChg chg="add del mod">
          <ac:chgData name="塩谷 晃弘 / Akihiro Shiotani" userId="50aef054-9327-40af-9729-b525352b79f1" providerId="ADAL" clId="{CD008F7E-6E31-4D40-9C30-EFB9EE91FBBA}" dt="2022-07-04T05:19:47.601" v="1642"/>
          <ac:spMkLst>
            <pc:docMk/>
            <pc:sldMk cId="2620908024" sldId="1242"/>
            <ac:spMk id="36" creationId="{BC80A103-8B2D-69D1-4976-0825126611E4}"/>
          </ac:spMkLst>
        </pc:spChg>
        <pc:spChg chg="add del mod">
          <ac:chgData name="塩谷 晃弘 / Akihiro Shiotani" userId="50aef054-9327-40af-9729-b525352b79f1" providerId="ADAL" clId="{CD008F7E-6E31-4D40-9C30-EFB9EE91FBBA}" dt="2022-07-04T05:19:47.601" v="1642"/>
          <ac:spMkLst>
            <pc:docMk/>
            <pc:sldMk cId="2620908024" sldId="1242"/>
            <ac:spMk id="42" creationId="{1901AF00-F4FE-4AA7-C6F4-C80CA19E65E8}"/>
          </ac:spMkLst>
        </pc:spChg>
        <pc:spChg chg="add del mod">
          <ac:chgData name="塩谷 晃弘 / Akihiro Shiotani" userId="50aef054-9327-40af-9729-b525352b79f1" providerId="ADAL" clId="{CD008F7E-6E31-4D40-9C30-EFB9EE91FBBA}" dt="2022-07-04T05:19:47.601" v="1642"/>
          <ac:spMkLst>
            <pc:docMk/>
            <pc:sldMk cId="2620908024" sldId="1242"/>
            <ac:spMk id="43" creationId="{9B45F6C5-88AD-46FC-AD4B-4D938DF206E3}"/>
          </ac:spMkLst>
        </pc:spChg>
        <pc:spChg chg="add del mod">
          <ac:chgData name="塩谷 晃弘 / Akihiro Shiotani" userId="50aef054-9327-40af-9729-b525352b79f1" providerId="ADAL" clId="{CD008F7E-6E31-4D40-9C30-EFB9EE91FBBA}" dt="2022-07-04T05:19:47.601" v="1642"/>
          <ac:spMkLst>
            <pc:docMk/>
            <pc:sldMk cId="2620908024" sldId="1242"/>
            <ac:spMk id="44" creationId="{CB255243-64AB-4AA9-896B-469E51FBDD79}"/>
          </ac:spMkLst>
        </pc:spChg>
        <pc:spChg chg="add del mod">
          <ac:chgData name="塩谷 晃弘 / Akihiro Shiotani" userId="50aef054-9327-40af-9729-b525352b79f1" providerId="ADAL" clId="{CD008F7E-6E31-4D40-9C30-EFB9EE91FBBA}" dt="2022-07-04T05:19:47.601" v="1642"/>
          <ac:spMkLst>
            <pc:docMk/>
            <pc:sldMk cId="2620908024" sldId="1242"/>
            <ac:spMk id="45" creationId="{88B0EA85-5557-4358-BD92-E98CED02A34D}"/>
          </ac:spMkLst>
        </pc:spChg>
        <pc:spChg chg="add del mod">
          <ac:chgData name="塩谷 晃弘 / Akihiro Shiotani" userId="50aef054-9327-40af-9729-b525352b79f1" providerId="ADAL" clId="{CD008F7E-6E31-4D40-9C30-EFB9EE91FBBA}" dt="2022-07-04T05:19:47.601" v="1642"/>
          <ac:spMkLst>
            <pc:docMk/>
            <pc:sldMk cId="2620908024" sldId="1242"/>
            <ac:spMk id="46" creationId="{691BFE56-9BDC-45E5-90EB-0F46113B4A32}"/>
          </ac:spMkLst>
        </pc:spChg>
        <pc:spChg chg="add del mod">
          <ac:chgData name="塩谷 晃弘 / Akihiro Shiotani" userId="50aef054-9327-40af-9729-b525352b79f1" providerId="ADAL" clId="{CD008F7E-6E31-4D40-9C30-EFB9EE91FBBA}" dt="2022-07-04T05:19:47.601" v="1642"/>
          <ac:spMkLst>
            <pc:docMk/>
            <pc:sldMk cId="2620908024" sldId="1242"/>
            <ac:spMk id="47" creationId="{C556E5FC-78E3-4CAB-BA04-079FFA0AD0D9}"/>
          </ac:spMkLst>
        </pc:spChg>
        <pc:spChg chg="add del mod">
          <ac:chgData name="塩谷 晃弘 / Akihiro Shiotani" userId="50aef054-9327-40af-9729-b525352b79f1" providerId="ADAL" clId="{CD008F7E-6E31-4D40-9C30-EFB9EE91FBBA}" dt="2022-07-04T05:19:47.601" v="1642"/>
          <ac:spMkLst>
            <pc:docMk/>
            <pc:sldMk cId="2620908024" sldId="1242"/>
            <ac:spMk id="48" creationId="{FEB5A950-C778-4157-A9FA-954ED3817179}"/>
          </ac:spMkLst>
        </pc:spChg>
        <pc:spChg chg="add del mod">
          <ac:chgData name="塩谷 晃弘 / Akihiro Shiotani" userId="50aef054-9327-40af-9729-b525352b79f1" providerId="ADAL" clId="{CD008F7E-6E31-4D40-9C30-EFB9EE91FBBA}" dt="2022-07-04T05:19:47.601" v="1642"/>
          <ac:spMkLst>
            <pc:docMk/>
            <pc:sldMk cId="2620908024" sldId="1242"/>
            <ac:spMk id="49" creationId="{7E54CF69-50FA-4D83-9682-1D5DF62AD900}"/>
          </ac:spMkLst>
        </pc:spChg>
        <pc:spChg chg="add del mod">
          <ac:chgData name="塩谷 晃弘 / Akihiro Shiotani" userId="50aef054-9327-40af-9729-b525352b79f1" providerId="ADAL" clId="{CD008F7E-6E31-4D40-9C30-EFB9EE91FBBA}" dt="2022-07-04T05:19:47.601" v="1642"/>
          <ac:spMkLst>
            <pc:docMk/>
            <pc:sldMk cId="2620908024" sldId="1242"/>
            <ac:spMk id="50" creationId="{A812CA19-146C-48A2-9C5E-66D0BE60922C}"/>
          </ac:spMkLst>
        </pc:spChg>
        <pc:spChg chg="add del mod">
          <ac:chgData name="塩谷 晃弘 / Akihiro Shiotani" userId="50aef054-9327-40af-9729-b525352b79f1" providerId="ADAL" clId="{CD008F7E-6E31-4D40-9C30-EFB9EE91FBBA}" dt="2022-07-04T05:19:47.601" v="1642"/>
          <ac:spMkLst>
            <pc:docMk/>
            <pc:sldMk cId="2620908024" sldId="1242"/>
            <ac:spMk id="51" creationId="{AE46C0D5-C729-79FB-8A21-5FFBC2A7E908}"/>
          </ac:spMkLst>
        </pc:spChg>
        <pc:spChg chg="add del mod">
          <ac:chgData name="塩谷 晃弘 / Akihiro Shiotani" userId="50aef054-9327-40af-9729-b525352b79f1" providerId="ADAL" clId="{CD008F7E-6E31-4D40-9C30-EFB9EE91FBBA}" dt="2022-07-04T05:19:47.601" v="1642"/>
          <ac:spMkLst>
            <pc:docMk/>
            <pc:sldMk cId="2620908024" sldId="1242"/>
            <ac:spMk id="52" creationId="{7C185CFA-0807-4219-8CB4-68B50B07E992}"/>
          </ac:spMkLst>
        </pc:spChg>
        <pc:spChg chg="add del mod">
          <ac:chgData name="塩谷 晃弘 / Akihiro Shiotani" userId="50aef054-9327-40af-9729-b525352b79f1" providerId="ADAL" clId="{CD008F7E-6E31-4D40-9C30-EFB9EE91FBBA}" dt="2022-07-04T05:19:47.601" v="1642"/>
          <ac:spMkLst>
            <pc:docMk/>
            <pc:sldMk cId="2620908024" sldId="1242"/>
            <ac:spMk id="53" creationId="{ECB429E4-25F9-449C-858F-749723738D18}"/>
          </ac:spMkLst>
        </pc:spChg>
        <pc:spChg chg="add del mod">
          <ac:chgData name="塩谷 晃弘 / Akihiro Shiotani" userId="50aef054-9327-40af-9729-b525352b79f1" providerId="ADAL" clId="{CD008F7E-6E31-4D40-9C30-EFB9EE91FBBA}" dt="2022-07-04T05:19:47.601" v="1642"/>
          <ac:spMkLst>
            <pc:docMk/>
            <pc:sldMk cId="2620908024" sldId="1242"/>
            <ac:spMk id="54" creationId="{D9CE2170-A0E0-4FB1-8E21-C4314DA8D703}"/>
          </ac:spMkLst>
        </pc:spChg>
        <pc:spChg chg="add del mod">
          <ac:chgData name="塩谷 晃弘 / Akihiro Shiotani" userId="50aef054-9327-40af-9729-b525352b79f1" providerId="ADAL" clId="{CD008F7E-6E31-4D40-9C30-EFB9EE91FBBA}" dt="2022-07-04T05:19:47.601" v="1642"/>
          <ac:spMkLst>
            <pc:docMk/>
            <pc:sldMk cId="2620908024" sldId="1242"/>
            <ac:spMk id="55" creationId="{63659CC6-D99A-42FA-8ABA-3F61A5605074}"/>
          </ac:spMkLst>
        </pc:spChg>
        <pc:spChg chg="add del mod">
          <ac:chgData name="塩谷 晃弘 / Akihiro Shiotani" userId="50aef054-9327-40af-9729-b525352b79f1" providerId="ADAL" clId="{CD008F7E-6E31-4D40-9C30-EFB9EE91FBBA}" dt="2022-07-04T05:19:47.601" v="1642"/>
          <ac:spMkLst>
            <pc:docMk/>
            <pc:sldMk cId="2620908024" sldId="1242"/>
            <ac:spMk id="56" creationId="{69B6FEB0-F98C-4FE6-AD9F-470F327B646B}"/>
          </ac:spMkLst>
        </pc:spChg>
        <pc:spChg chg="add del mod">
          <ac:chgData name="塩谷 晃弘 / Akihiro Shiotani" userId="50aef054-9327-40af-9729-b525352b79f1" providerId="ADAL" clId="{CD008F7E-6E31-4D40-9C30-EFB9EE91FBBA}" dt="2022-07-04T05:19:47.601" v="1642"/>
          <ac:spMkLst>
            <pc:docMk/>
            <pc:sldMk cId="2620908024" sldId="1242"/>
            <ac:spMk id="57" creationId="{F934F378-B876-46EE-8269-97010AAAB2CA}"/>
          </ac:spMkLst>
        </pc:spChg>
        <pc:spChg chg="add del mod">
          <ac:chgData name="塩谷 晃弘 / Akihiro Shiotani" userId="50aef054-9327-40af-9729-b525352b79f1" providerId="ADAL" clId="{CD008F7E-6E31-4D40-9C30-EFB9EE91FBBA}" dt="2022-07-04T05:19:47.601" v="1642"/>
          <ac:spMkLst>
            <pc:docMk/>
            <pc:sldMk cId="2620908024" sldId="1242"/>
            <ac:spMk id="58" creationId="{64BEAC0C-314E-4401-BBC8-570BA0C4D96E}"/>
          </ac:spMkLst>
        </pc:spChg>
        <pc:spChg chg="add del mod">
          <ac:chgData name="塩谷 晃弘 / Akihiro Shiotani" userId="50aef054-9327-40af-9729-b525352b79f1" providerId="ADAL" clId="{CD008F7E-6E31-4D40-9C30-EFB9EE91FBBA}" dt="2022-07-04T05:19:47.601" v="1642"/>
          <ac:spMkLst>
            <pc:docMk/>
            <pc:sldMk cId="2620908024" sldId="1242"/>
            <ac:spMk id="61" creationId="{F4757BF5-C93D-4A96-AE10-A9989FA78FDB}"/>
          </ac:spMkLst>
        </pc:spChg>
        <pc:spChg chg="add del mod">
          <ac:chgData name="塩谷 晃弘 / Akihiro Shiotani" userId="50aef054-9327-40af-9729-b525352b79f1" providerId="ADAL" clId="{CD008F7E-6E31-4D40-9C30-EFB9EE91FBBA}" dt="2022-07-04T05:19:47.601" v="1642"/>
          <ac:spMkLst>
            <pc:docMk/>
            <pc:sldMk cId="2620908024" sldId="1242"/>
            <ac:spMk id="63" creationId="{13E51667-5B2E-4A80-A14C-20D48D6847DE}"/>
          </ac:spMkLst>
        </pc:spChg>
        <pc:spChg chg="add del mod">
          <ac:chgData name="塩谷 晃弘 / Akihiro Shiotani" userId="50aef054-9327-40af-9729-b525352b79f1" providerId="ADAL" clId="{CD008F7E-6E31-4D40-9C30-EFB9EE91FBBA}" dt="2022-07-04T05:19:47.601" v="1642"/>
          <ac:spMkLst>
            <pc:docMk/>
            <pc:sldMk cId="2620908024" sldId="1242"/>
            <ac:spMk id="64" creationId="{401FA397-0FCA-4435-A4BC-A157E1A9E210}"/>
          </ac:spMkLst>
        </pc:spChg>
        <pc:spChg chg="add del mod">
          <ac:chgData name="塩谷 晃弘 / Akihiro Shiotani" userId="50aef054-9327-40af-9729-b525352b79f1" providerId="ADAL" clId="{CD008F7E-6E31-4D40-9C30-EFB9EE91FBBA}" dt="2022-07-04T05:19:47.601" v="1642"/>
          <ac:spMkLst>
            <pc:docMk/>
            <pc:sldMk cId="2620908024" sldId="1242"/>
            <ac:spMk id="65" creationId="{581B2363-B75B-4AF9-94A1-1E9EE2FD7AD9}"/>
          </ac:spMkLst>
        </pc:spChg>
        <pc:spChg chg="add del mod">
          <ac:chgData name="塩谷 晃弘 / Akihiro Shiotani" userId="50aef054-9327-40af-9729-b525352b79f1" providerId="ADAL" clId="{CD008F7E-6E31-4D40-9C30-EFB9EE91FBBA}" dt="2022-07-04T05:20:09.283" v="1650"/>
          <ac:spMkLst>
            <pc:docMk/>
            <pc:sldMk cId="2620908024" sldId="1242"/>
            <ac:spMk id="66" creationId="{BC80A103-8B2D-69D1-4976-0825126611E4}"/>
          </ac:spMkLst>
        </pc:spChg>
        <pc:spChg chg="add del mod">
          <ac:chgData name="塩谷 晃弘 / Akihiro Shiotani" userId="50aef054-9327-40af-9729-b525352b79f1" providerId="ADAL" clId="{CD008F7E-6E31-4D40-9C30-EFB9EE91FBBA}" dt="2022-07-04T05:20:09.283" v="1650"/>
          <ac:spMkLst>
            <pc:docMk/>
            <pc:sldMk cId="2620908024" sldId="1242"/>
            <ac:spMk id="68" creationId="{1901AF00-F4FE-4AA7-C6F4-C80CA19E65E8}"/>
          </ac:spMkLst>
        </pc:spChg>
        <pc:spChg chg="add del mod">
          <ac:chgData name="塩谷 晃弘 / Akihiro Shiotani" userId="50aef054-9327-40af-9729-b525352b79f1" providerId="ADAL" clId="{CD008F7E-6E31-4D40-9C30-EFB9EE91FBBA}" dt="2022-07-04T05:20:09.283" v="1650"/>
          <ac:spMkLst>
            <pc:docMk/>
            <pc:sldMk cId="2620908024" sldId="1242"/>
            <ac:spMk id="69" creationId="{9B45F6C5-88AD-46FC-AD4B-4D938DF206E3}"/>
          </ac:spMkLst>
        </pc:spChg>
        <pc:spChg chg="add del mod">
          <ac:chgData name="塩谷 晃弘 / Akihiro Shiotani" userId="50aef054-9327-40af-9729-b525352b79f1" providerId="ADAL" clId="{CD008F7E-6E31-4D40-9C30-EFB9EE91FBBA}" dt="2022-07-04T05:20:09.283" v="1650"/>
          <ac:spMkLst>
            <pc:docMk/>
            <pc:sldMk cId="2620908024" sldId="1242"/>
            <ac:spMk id="70" creationId="{CB255243-64AB-4AA9-896B-469E51FBDD79}"/>
          </ac:spMkLst>
        </pc:spChg>
        <pc:spChg chg="add del mod">
          <ac:chgData name="塩谷 晃弘 / Akihiro Shiotani" userId="50aef054-9327-40af-9729-b525352b79f1" providerId="ADAL" clId="{CD008F7E-6E31-4D40-9C30-EFB9EE91FBBA}" dt="2022-07-04T05:20:09.283" v="1650"/>
          <ac:spMkLst>
            <pc:docMk/>
            <pc:sldMk cId="2620908024" sldId="1242"/>
            <ac:spMk id="71" creationId="{88B0EA85-5557-4358-BD92-E98CED02A34D}"/>
          </ac:spMkLst>
        </pc:spChg>
        <pc:spChg chg="add del mod">
          <ac:chgData name="塩谷 晃弘 / Akihiro Shiotani" userId="50aef054-9327-40af-9729-b525352b79f1" providerId="ADAL" clId="{CD008F7E-6E31-4D40-9C30-EFB9EE91FBBA}" dt="2022-07-04T05:20:09.283" v="1650"/>
          <ac:spMkLst>
            <pc:docMk/>
            <pc:sldMk cId="2620908024" sldId="1242"/>
            <ac:spMk id="72" creationId="{691BFE56-9BDC-45E5-90EB-0F46113B4A32}"/>
          </ac:spMkLst>
        </pc:spChg>
        <pc:spChg chg="add del mod">
          <ac:chgData name="塩谷 晃弘 / Akihiro Shiotani" userId="50aef054-9327-40af-9729-b525352b79f1" providerId="ADAL" clId="{CD008F7E-6E31-4D40-9C30-EFB9EE91FBBA}" dt="2022-07-04T05:20:09.283" v="1650"/>
          <ac:spMkLst>
            <pc:docMk/>
            <pc:sldMk cId="2620908024" sldId="1242"/>
            <ac:spMk id="73" creationId="{C556E5FC-78E3-4CAB-BA04-079FFA0AD0D9}"/>
          </ac:spMkLst>
        </pc:spChg>
        <pc:spChg chg="add del mod">
          <ac:chgData name="塩谷 晃弘 / Akihiro Shiotani" userId="50aef054-9327-40af-9729-b525352b79f1" providerId="ADAL" clId="{CD008F7E-6E31-4D40-9C30-EFB9EE91FBBA}" dt="2022-07-04T05:20:09.283" v="1650"/>
          <ac:spMkLst>
            <pc:docMk/>
            <pc:sldMk cId="2620908024" sldId="1242"/>
            <ac:spMk id="74" creationId="{FEB5A950-C778-4157-A9FA-954ED3817179}"/>
          </ac:spMkLst>
        </pc:spChg>
        <pc:spChg chg="add del mod">
          <ac:chgData name="塩谷 晃弘 / Akihiro Shiotani" userId="50aef054-9327-40af-9729-b525352b79f1" providerId="ADAL" clId="{CD008F7E-6E31-4D40-9C30-EFB9EE91FBBA}" dt="2022-07-04T05:20:09.283" v="1650"/>
          <ac:spMkLst>
            <pc:docMk/>
            <pc:sldMk cId="2620908024" sldId="1242"/>
            <ac:spMk id="75" creationId="{7E54CF69-50FA-4D83-9682-1D5DF62AD900}"/>
          </ac:spMkLst>
        </pc:spChg>
        <pc:spChg chg="add del mod">
          <ac:chgData name="塩谷 晃弘 / Akihiro Shiotani" userId="50aef054-9327-40af-9729-b525352b79f1" providerId="ADAL" clId="{CD008F7E-6E31-4D40-9C30-EFB9EE91FBBA}" dt="2022-07-04T05:20:09.283" v="1650"/>
          <ac:spMkLst>
            <pc:docMk/>
            <pc:sldMk cId="2620908024" sldId="1242"/>
            <ac:spMk id="76" creationId="{A812CA19-146C-48A2-9C5E-66D0BE60922C}"/>
          </ac:spMkLst>
        </pc:spChg>
        <pc:spChg chg="add del mod">
          <ac:chgData name="塩谷 晃弘 / Akihiro Shiotani" userId="50aef054-9327-40af-9729-b525352b79f1" providerId="ADAL" clId="{CD008F7E-6E31-4D40-9C30-EFB9EE91FBBA}" dt="2022-07-04T05:20:09.283" v="1650"/>
          <ac:spMkLst>
            <pc:docMk/>
            <pc:sldMk cId="2620908024" sldId="1242"/>
            <ac:spMk id="77" creationId="{AE46C0D5-C729-79FB-8A21-5FFBC2A7E908}"/>
          </ac:spMkLst>
        </pc:spChg>
        <pc:spChg chg="add del mod">
          <ac:chgData name="塩谷 晃弘 / Akihiro Shiotani" userId="50aef054-9327-40af-9729-b525352b79f1" providerId="ADAL" clId="{CD008F7E-6E31-4D40-9C30-EFB9EE91FBBA}" dt="2022-07-04T05:20:09.283" v="1650"/>
          <ac:spMkLst>
            <pc:docMk/>
            <pc:sldMk cId="2620908024" sldId="1242"/>
            <ac:spMk id="78" creationId="{7C185CFA-0807-4219-8CB4-68B50B07E992}"/>
          </ac:spMkLst>
        </pc:spChg>
        <pc:spChg chg="add del mod">
          <ac:chgData name="塩谷 晃弘 / Akihiro Shiotani" userId="50aef054-9327-40af-9729-b525352b79f1" providerId="ADAL" clId="{CD008F7E-6E31-4D40-9C30-EFB9EE91FBBA}" dt="2022-07-04T05:20:09.283" v="1650"/>
          <ac:spMkLst>
            <pc:docMk/>
            <pc:sldMk cId="2620908024" sldId="1242"/>
            <ac:spMk id="79" creationId="{ECB429E4-25F9-449C-858F-749723738D18}"/>
          </ac:spMkLst>
        </pc:spChg>
        <pc:spChg chg="add del mod">
          <ac:chgData name="塩谷 晃弘 / Akihiro Shiotani" userId="50aef054-9327-40af-9729-b525352b79f1" providerId="ADAL" clId="{CD008F7E-6E31-4D40-9C30-EFB9EE91FBBA}" dt="2022-07-04T05:20:09.283" v="1650"/>
          <ac:spMkLst>
            <pc:docMk/>
            <pc:sldMk cId="2620908024" sldId="1242"/>
            <ac:spMk id="80" creationId="{D9CE2170-A0E0-4FB1-8E21-C4314DA8D703}"/>
          </ac:spMkLst>
        </pc:spChg>
        <pc:spChg chg="add del mod">
          <ac:chgData name="塩谷 晃弘 / Akihiro Shiotani" userId="50aef054-9327-40af-9729-b525352b79f1" providerId="ADAL" clId="{CD008F7E-6E31-4D40-9C30-EFB9EE91FBBA}" dt="2022-07-04T05:20:09.283" v="1650"/>
          <ac:spMkLst>
            <pc:docMk/>
            <pc:sldMk cId="2620908024" sldId="1242"/>
            <ac:spMk id="81" creationId="{63659CC6-D99A-42FA-8ABA-3F61A5605074}"/>
          </ac:spMkLst>
        </pc:spChg>
        <pc:spChg chg="add del mod">
          <ac:chgData name="塩谷 晃弘 / Akihiro Shiotani" userId="50aef054-9327-40af-9729-b525352b79f1" providerId="ADAL" clId="{CD008F7E-6E31-4D40-9C30-EFB9EE91FBBA}" dt="2022-07-04T05:20:09.283" v="1650"/>
          <ac:spMkLst>
            <pc:docMk/>
            <pc:sldMk cId="2620908024" sldId="1242"/>
            <ac:spMk id="82" creationId="{69B6FEB0-F98C-4FE6-AD9F-470F327B646B}"/>
          </ac:spMkLst>
        </pc:spChg>
        <pc:spChg chg="add del mod">
          <ac:chgData name="塩谷 晃弘 / Akihiro Shiotani" userId="50aef054-9327-40af-9729-b525352b79f1" providerId="ADAL" clId="{CD008F7E-6E31-4D40-9C30-EFB9EE91FBBA}" dt="2022-07-04T05:20:09.283" v="1650"/>
          <ac:spMkLst>
            <pc:docMk/>
            <pc:sldMk cId="2620908024" sldId="1242"/>
            <ac:spMk id="83" creationId="{F934F378-B876-46EE-8269-97010AAAB2CA}"/>
          </ac:spMkLst>
        </pc:spChg>
        <pc:spChg chg="add del mod">
          <ac:chgData name="塩谷 晃弘 / Akihiro Shiotani" userId="50aef054-9327-40af-9729-b525352b79f1" providerId="ADAL" clId="{CD008F7E-6E31-4D40-9C30-EFB9EE91FBBA}" dt="2022-07-04T05:20:09.283" v="1650"/>
          <ac:spMkLst>
            <pc:docMk/>
            <pc:sldMk cId="2620908024" sldId="1242"/>
            <ac:spMk id="84" creationId="{64BEAC0C-314E-4401-BBC8-570BA0C4D96E}"/>
          </ac:spMkLst>
        </pc:spChg>
        <pc:spChg chg="add del mod">
          <ac:chgData name="塩谷 晃弘 / Akihiro Shiotani" userId="50aef054-9327-40af-9729-b525352b79f1" providerId="ADAL" clId="{CD008F7E-6E31-4D40-9C30-EFB9EE91FBBA}" dt="2022-07-04T05:20:09.283" v="1650"/>
          <ac:spMkLst>
            <pc:docMk/>
            <pc:sldMk cId="2620908024" sldId="1242"/>
            <ac:spMk id="87" creationId="{F4757BF5-C93D-4A96-AE10-A9989FA78FDB}"/>
          </ac:spMkLst>
        </pc:spChg>
        <pc:spChg chg="add del mod">
          <ac:chgData name="塩谷 晃弘 / Akihiro Shiotani" userId="50aef054-9327-40af-9729-b525352b79f1" providerId="ADAL" clId="{CD008F7E-6E31-4D40-9C30-EFB9EE91FBBA}" dt="2022-07-04T05:20:09.283" v="1650"/>
          <ac:spMkLst>
            <pc:docMk/>
            <pc:sldMk cId="2620908024" sldId="1242"/>
            <ac:spMk id="88" creationId="{13E51667-5B2E-4A80-A14C-20D48D6847DE}"/>
          </ac:spMkLst>
        </pc:spChg>
        <pc:spChg chg="add del mod">
          <ac:chgData name="塩谷 晃弘 / Akihiro Shiotani" userId="50aef054-9327-40af-9729-b525352b79f1" providerId="ADAL" clId="{CD008F7E-6E31-4D40-9C30-EFB9EE91FBBA}" dt="2022-07-04T05:20:09.283" v="1650"/>
          <ac:spMkLst>
            <pc:docMk/>
            <pc:sldMk cId="2620908024" sldId="1242"/>
            <ac:spMk id="89" creationId="{401FA397-0FCA-4435-A4BC-A157E1A9E210}"/>
          </ac:spMkLst>
        </pc:spChg>
        <pc:spChg chg="add del mod">
          <ac:chgData name="塩谷 晃弘 / Akihiro Shiotani" userId="50aef054-9327-40af-9729-b525352b79f1" providerId="ADAL" clId="{CD008F7E-6E31-4D40-9C30-EFB9EE91FBBA}" dt="2022-07-04T05:20:09.283" v="1650"/>
          <ac:spMkLst>
            <pc:docMk/>
            <pc:sldMk cId="2620908024" sldId="1242"/>
            <ac:spMk id="90" creationId="{581B2363-B75B-4AF9-94A1-1E9EE2FD7AD9}"/>
          </ac:spMkLst>
        </pc:spChg>
        <pc:spChg chg="add del mod">
          <ac:chgData name="塩谷 晃弘 / Akihiro Shiotani" userId="50aef054-9327-40af-9729-b525352b79f1" providerId="ADAL" clId="{CD008F7E-6E31-4D40-9C30-EFB9EE91FBBA}" dt="2022-07-04T05:45:52.454" v="1933"/>
          <ac:spMkLst>
            <pc:docMk/>
            <pc:sldMk cId="2620908024" sldId="1242"/>
            <ac:spMk id="94" creationId="{08819CA2-6D51-D348-E4AD-E7251814376D}"/>
          </ac:spMkLst>
        </pc:spChg>
        <pc:spChg chg="add del mod">
          <ac:chgData name="塩谷 晃弘 / Akihiro Shiotani" userId="50aef054-9327-40af-9729-b525352b79f1" providerId="ADAL" clId="{CD008F7E-6E31-4D40-9C30-EFB9EE91FBBA}" dt="2022-07-04T05:45:52.454" v="1933"/>
          <ac:spMkLst>
            <pc:docMk/>
            <pc:sldMk cId="2620908024" sldId="1242"/>
            <ac:spMk id="96" creationId="{1CC1C1D2-0D2E-1F7F-1518-723539A7EDD9}"/>
          </ac:spMkLst>
        </pc:spChg>
        <pc:spChg chg="del mod">
          <ac:chgData name="塩谷 晃弘 / Akihiro Shiotani" userId="50aef054-9327-40af-9729-b525352b79f1" providerId="ADAL" clId="{CD008F7E-6E31-4D40-9C30-EFB9EE91FBBA}" dt="2022-07-04T05:45:48.196" v="1931" actId="478"/>
          <ac:spMkLst>
            <pc:docMk/>
            <pc:sldMk cId="2620908024" sldId="1242"/>
            <ac:spMk id="98" creationId="{BC80A103-8B2D-69D1-4976-0825126611E4}"/>
          </ac:spMkLst>
        </pc:spChg>
        <pc:spChg chg="del mod">
          <ac:chgData name="塩谷 晃弘 / Akihiro Shiotani" userId="50aef054-9327-40af-9729-b525352b79f1" providerId="ADAL" clId="{CD008F7E-6E31-4D40-9C30-EFB9EE91FBBA}" dt="2022-07-04T05:45:48.196" v="1931" actId="478"/>
          <ac:spMkLst>
            <pc:docMk/>
            <pc:sldMk cId="2620908024" sldId="1242"/>
            <ac:spMk id="100" creationId="{1901AF00-F4FE-4AA7-C6F4-C80CA19E65E8}"/>
          </ac:spMkLst>
        </pc:spChg>
        <pc:spChg chg="del mod">
          <ac:chgData name="塩谷 晃弘 / Akihiro Shiotani" userId="50aef054-9327-40af-9729-b525352b79f1" providerId="ADAL" clId="{CD008F7E-6E31-4D40-9C30-EFB9EE91FBBA}" dt="2022-07-04T05:45:48.196" v="1931" actId="478"/>
          <ac:spMkLst>
            <pc:docMk/>
            <pc:sldMk cId="2620908024" sldId="1242"/>
            <ac:spMk id="101" creationId="{9B45F6C5-88AD-46FC-AD4B-4D938DF206E3}"/>
          </ac:spMkLst>
        </pc:spChg>
        <pc:spChg chg="del mod">
          <ac:chgData name="塩谷 晃弘 / Akihiro Shiotani" userId="50aef054-9327-40af-9729-b525352b79f1" providerId="ADAL" clId="{CD008F7E-6E31-4D40-9C30-EFB9EE91FBBA}" dt="2022-07-04T05:45:48.196" v="1931" actId="478"/>
          <ac:spMkLst>
            <pc:docMk/>
            <pc:sldMk cId="2620908024" sldId="1242"/>
            <ac:spMk id="102" creationId="{CB255243-64AB-4AA9-896B-469E51FBDD79}"/>
          </ac:spMkLst>
        </pc:spChg>
        <pc:spChg chg="del mod">
          <ac:chgData name="塩谷 晃弘 / Akihiro Shiotani" userId="50aef054-9327-40af-9729-b525352b79f1" providerId="ADAL" clId="{CD008F7E-6E31-4D40-9C30-EFB9EE91FBBA}" dt="2022-07-04T05:45:48.196" v="1931" actId="478"/>
          <ac:spMkLst>
            <pc:docMk/>
            <pc:sldMk cId="2620908024" sldId="1242"/>
            <ac:spMk id="103" creationId="{88B0EA85-5557-4358-BD92-E98CED02A34D}"/>
          </ac:spMkLst>
        </pc:spChg>
        <pc:spChg chg="del mod">
          <ac:chgData name="塩谷 晃弘 / Akihiro Shiotani" userId="50aef054-9327-40af-9729-b525352b79f1" providerId="ADAL" clId="{CD008F7E-6E31-4D40-9C30-EFB9EE91FBBA}" dt="2022-07-04T05:45:48.196" v="1931" actId="478"/>
          <ac:spMkLst>
            <pc:docMk/>
            <pc:sldMk cId="2620908024" sldId="1242"/>
            <ac:spMk id="104" creationId="{691BFE56-9BDC-45E5-90EB-0F46113B4A32}"/>
          </ac:spMkLst>
        </pc:spChg>
        <pc:spChg chg="del mod">
          <ac:chgData name="塩谷 晃弘 / Akihiro Shiotani" userId="50aef054-9327-40af-9729-b525352b79f1" providerId="ADAL" clId="{CD008F7E-6E31-4D40-9C30-EFB9EE91FBBA}" dt="2022-07-04T05:45:48.196" v="1931" actId="478"/>
          <ac:spMkLst>
            <pc:docMk/>
            <pc:sldMk cId="2620908024" sldId="1242"/>
            <ac:spMk id="105" creationId="{C556E5FC-78E3-4CAB-BA04-079FFA0AD0D9}"/>
          </ac:spMkLst>
        </pc:spChg>
        <pc:spChg chg="del mod">
          <ac:chgData name="塩谷 晃弘 / Akihiro Shiotani" userId="50aef054-9327-40af-9729-b525352b79f1" providerId="ADAL" clId="{CD008F7E-6E31-4D40-9C30-EFB9EE91FBBA}" dt="2022-07-04T05:45:48.196" v="1931" actId="478"/>
          <ac:spMkLst>
            <pc:docMk/>
            <pc:sldMk cId="2620908024" sldId="1242"/>
            <ac:spMk id="106" creationId="{FEB5A950-C778-4157-A9FA-954ED3817179}"/>
          </ac:spMkLst>
        </pc:spChg>
        <pc:spChg chg="del mod">
          <ac:chgData name="塩谷 晃弘 / Akihiro Shiotani" userId="50aef054-9327-40af-9729-b525352b79f1" providerId="ADAL" clId="{CD008F7E-6E31-4D40-9C30-EFB9EE91FBBA}" dt="2022-07-04T05:45:48.196" v="1931" actId="478"/>
          <ac:spMkLst>
            <pc:docMk/>
            <pc:sldMk cId="2620908024" sldId="1242"/>
            <ac:spMk id="107" creationId="{7E54CF69-50FA-4D83-9682-1D5DF62AD900}"/>
          </ac:spMkLst>
        </pc:spChg>
        <pc:spChg chg="del mod">
          <ac:chgData name="塩谷 晃弘 / Akihiro Shiotani" userId="50aef054-9327-40af-9729-b525352b79f1" providerId="ADAL" clId="{CD008F7E-6E31-4D40-9C30-EFB9EE91FBBA}" dt="2022-07-04T05:45:48.196" v="1931" actId="478"/>
          <ac:spMkLst>
            <pc:docMk/>
            <pc:sldMk cId="2620908024" sldId="1242"/>
            <ac:spMk id="108" creationId="{A812CA19-146C-48A2-9C5E-66D0BE60922C}"/>
          </ac:spMkLst>
        </pc:spChg>
        <pc:spChg chg="del mod">
          <ac:chgData name="塩谷 晃弘 / Akihiro Shiotani" userId="50aef054-9327-40af-9729-b525352b79f1" providerId="ADAL" clId="{CD008F7E-6E31-4D40-9C30-EFB9EE91FBBA}" dt="2022-07-04T05:45:48.196" v="1931" actId="478"/>
          <ac:spMkLst>
            <pc:docMk/>
            <pc:sldMk cId="2620908024" sldId="1242"/>
            <ac:spMk id="109" creationId="{AE46C0D5-C729-79FB-8A21-5FFBC2A7E908}"/>
          </ac:spMkLst>
        </pc:spChg>
        <pc:spChg chg="del mod">
          <ac:chgData name="塩谷 晃弘 / Akihiro Shiotani" userId="50aef054-9327-40af-9729-b525352b79f1" providerId="ADAL" clId="{CD008F7E-6E31-4D40-9C30-EFB9EE91FBBA}" dt="2022-07-04T05:45:48.196" v="1931" actId="478"/>
          <ac:spMkLst>
            <pc:docMk/>
            <pc:sldMk cId="2620908024" sldId="1242"/>
            <ac:spMk id="110" creationId="{7C185CFA-0807-4219-8CB4-68B50B07E992}"/>
          </ac:spMkLst>
        </pc:spChg>
        <pc:spChg chg="del mod">
          <ac:chgData name="塩谷 晃弘 / Akihiro Shiotani" userId="50aef054-9327-40af-9729-b525352b79f1" providerId="ADAL" clId="{CD008F7E-6E31-4D40-9C30-EFB9EE91FBBA}" dt="2022-07-04T05:45:48.196" v="1931" actId="478"/>
          <ac:spMkLst>
            <pc:docMk/>
            <pc:sldMk cId="2620908024" sldId="1242"/>
            <ac:spMk id="111" creationId="{ECB429E4-25F9-449C-858F-749723738D18}"/>
          </ac:spMkLst>
        </pc:spChg>
        <pc:spChg chg="del mod">
          <ac:chgData name="塩谷 晃弘 / Akihiro Shiotani" userId="50aef054-9327-40af-9729-b525352b79f1" providerId="ADAL" clId="{CD008F7E-6E31-4D40-9C30-EFB9EE91FBBA}" dt="2022-07-04T05:45:48.196" v="1931" actId="478"/>
          <ac:spMkLst>
            <pc:docMk/>
            <pc:sldMk cId="2620908024" sldId="1242"/>
            <ac:spMk id="112" creationId="{D9CE2170-A0E0-4FB1-8E21-C4314DA8D703}"/>
          </ac:spMkLst>
        </pc:spChg>
        <pc:spChg chg="del mod">
          <ac:chgData name="塩谷 晃弘 / Akihiro Shiotani" userId="50aef054-9327-40af-9729-b525352b79f1" providerId="ADAL" clId="{CD008F7E-6E31-4D40-9C30-EFB9EE91FBBA}" dt="2022-07-04T05:45:48.196" v="1931" actId="478"/>
          <ac:spMkLst>
            <pc:docMk/>
            <pc:sldMk cId="2620908024" sldId="1242"/>
            <ac:spMk id="113" creationId="{63659CC6-D99A-42FA-8ABA-3F61A5605074}"/>
          </ac:spMkLst>
        </pc:spChg>
        <pc:spChg chg="del mod">
          <ac:chgData name="塩谷 晃弘 / Akihiro Shiotani" userId="50aef054-9327-40af-9729-b525352b79f1" providerId="ADAL" clId="{CD008F7E-6E31-4D40-9C30-EFB9EE91FBBA}" dt="2022-07-04T05:45:48.196" v="1931" actId="478"/>
          <ac:spMkLst>
            <pc:docMk/>
            <pc:sldMk cId="2620908024" sldId="1242"/>
            <ac:spMk id="114" creationId="{69B6FEB0-F98C-4FE6-AD9F-470F327B646B}"/>
          </ac:spMkLst>
        </pc:spChg>
        <pc:spChg chg="del mod">
          <ac:chgData name="塩谷 晃弘 / Akihiro Shiotani" userId="50aef054-9327-40af-9729-b525352b79f1" providerId="ADAL" clId="{CD008F7E-6E31-4D40-9C30-EFB9EE91FBBA}" dt="2022-07-04T05:45:48.196" v="1931" actId="478"/>
          <ac:spMkLst>
            <pc:docMk/>
            <pc:sldMk cId="2620908024" sldId="1242"/>
            <ac:spMk id="115" creationId="{F934F378-B876-46EE-8269-97010AAAB2CA}"/>
          </ac:spMkLst>
        </pc:spChg>
        <pc:spChg chg="del mod">
          <ac:chgData name="塩谷 晃弘 / Akihiro Shiotani" userId="50aef054-9327-40af-9729-b525352b79f1" providerId="ADAL" clId="{CD008F7E-6E31-4D40-9C30-EFB9EE91FBBA}" dt="2022-07-04T05:45:48.196" v="1931" actId="478"/>
          <ac:spMkLst>
            <pc:docMk/>
            <pc:sldMk cId="2620908024" sldId="1242"/>
            <ac:spMk id="116" creationId="{64BEAC0C-314E-4401-BBC8-570BA0C4D96E}"/>
          </ac:spMkLst>
        </pc:spChg>
        <pc:spChg chg="del mod">
          <ac:chgData name="塩谷 晃弘 / Akihiro Shiotani" userId="50aef054-9327-40af-9729-b525352b79f1" providerId="ADAL" clId="{CD008F7E-6E31-4D40-9C30-EFB9EE91FBBA}" dt="2022-07-04T05:45:48.196" v="1931" actId="478"/>
          <ac:spMkLst>
            <pc:docMk/>
            <pc:sldMk cId="2620908024" sldId="1242"/>
            <ac:spMk id="119" creationId="{F4757BF5-C93D-4A96-AE10-A9989FA78FDB}"/>
          </ac:spMkLst>
        </pc:spChg>
        <pc:spChg chg="del mod">
          <ac:chgData name="塩谷 晃弘 / Akihiro Shiotani" userId="50aef054-9327-40af-9729-b525352b79f1" providerId="ADAL" clId="{CD008F7E-6E31-4D40-9C30-EFB9EE91FBBA}" dt="2022-07-04T05:45:48.196" v="1931" actId="478"/>
          <ac:spMkLst>
            <pc:docMk/>
            <pc:sldMk cId="2620908024" sldId="1242"/>
            <ac:spMk id="120" creationId="{13E51667-5B2E-4A80-A14C-20D48D6847DE}"/>
          </ac:spMkLst>
        </pc:spChg>
        <pc:spChg chg="del mod">
          <ac:chgData name="塩谷 晃弘 / Akihiro Shiotani" userId="50aef054-9327-40af-9729-b525352b79f1" providerId="ADAL" clId="{CD008F7E-6E31-4D40-9C30-EFB9EE91FBBA}" dt="2022-07-04T05:45:48.196" v="1931" actId="478"/>
          <ac:spMkLst>
            <pc:docMk/>
            <pc:sldMk cId="2620908024" sldId="1242"/>
            <ac:spMk id="121" creationId="{401FA397-0FCA-4435-A4BC-A157E1A9E210}"/>
          </ac:spMkLst>
        </pc:spChg>
        <pc:spChg chg="del mod">
          <ac:chgData name="塩谷 晃弘 / Akihiro Shiotani" userId="50aef054-9327-40af-9729-b525352b79f1" providerId="ADAL" clId="{CD008F7E-6E31-4D40-9C30-EFB9EE91FBBA}" dt="2022-07-04T05:45:48.196" v="1931" actId="478"/>
          <ac:spMkLst>
            <pc:docMk/>
            <pc:sldMk cId="2620908024" sldId="1242"/>
            <ac:spMk id="122" creationId="{581B2363-B75B-4AF9-94A1-1E9EE2FD7AD9}"/>
          </ac:spMkLst>
        </pc:spChg>
        <pc:spChg chg="add del mod">
          <ac:chgData name="塩谷 晃弘 / Akihiro Shiotani" userId="50aef054-9327-40af-9729-b525352b79f1" providerId="ADAL" clId="{CD008F7E-6E31-4D40-9C30-EFB9EE91FBBA}" dt="2022-07-04T05:45:52.454" v="1933"/>
          <ac:spMkLst>
            <pc:docMk/>
            <pc:sldMk cId="2620908024" sldId="1242"/>
            <ac:spMk id="123" creationId="{227209EA-6C32-C04E-918B-25E3E833D0EC}"/>
          </ac:spMkLst>
        </pc:spChg>
        <pc:spChg chg="add del mod">
          <ac:chgData name="塩谷 晃弘 / Akihiro Shiotani" userId="50aef054-9327-40af-9729-b525352b79f1" providerId="ADAL" clId="{CD008F7E-6E31-4D40-9C30-EFB9EE91FBBA}" dt="2022-07-04T05:45:52.454" v="1933"/>
          <ac:spMkLst>
            <pc:docMk/>
            <pc:sldMk cId="2620908024" sldId="1242"/>
            <ac:spMk id="126" creationId="{6E2E1D40-5635-59BD-5391-A57754B7F99A}"/>
          </ac:spMkLst>
        </pc:spChg>
        <pc:spChg chg="add del mod">
          <ac:chgData name="塩谷 晃弘 / Akihiro Shiotani" userId="50aef054-9327-40af-9729-b525352b79f1" providerId="ADAL" clId="{CD008F7E-6E31-4D40-9C30-EFB9EE91FBBA}" dt="2022-07-04T05:45:52.454" v="1933"/>
          <ac:spMkLst>
            <pc:docMk/>
            <pc:sldMk cId="2620908024" sldId="1242"/>
            <ac:spMk id="127" creationId="{FC82BD38-4436-E339-738D-81C652AEA5EB}"/>
          </ac:spMkLst>
        </pc:spChg>
        <pc:spChg chg="add del mod">
          <ac:chgData name="塩谷 晃弘 / Akihiro Shiotani" userId="50aef054-9327-40af-9729-b525352b79f1" providerId="ADAL" clId="{CD008F7E-6E31-4D40-9C30-EFB9EE91FBBA}" dt="2022-07-04T05:45:52.454" v="1933"/>
          <ac:spMkLst>
            <pc:docMk/>
            <pc:sldMk cId="2620908024" sldId="1242"/>
            <ac:spMk id="129" creationId="{0D663CBD-F1EF-09F4-5641-82F663B48ACB}"/>
          </ac:spMkLst>
        </pc:spChg>
        <pc:spChg chg="add del mod">
          <ac:chgData name="塩谷 晃弘 / Akihiro Shiotani" userId="50aef054-9327-40af-9729-b525352b79f1" providerId="ADAL" clId="{CD008F7E-6E31-4D40-9C30-EFB9EE91FBBA}" dt="2022-07-04T05:45:52.454" v="1933"/>
          <ac:spMkLst>
            <pc:docMk/>
            <pc:sldMk cId="2620908024" sldId="1242"/>
            <ac:spMk id="130" creationId="{765FA1AD-88C5-D93A-C19A-BA0BC2338C63}"/>
          </ac:spMkLst>
        </pc:spChg>
        <pc:spChg chg="add del mod">
          <ac:chgData name="塩谷 晃弘 / Akihiro Shiotani" userId="50aef054-9327-40af-9729-b525352b79f1" providerId="ADAL" clId="{CD008F7E-6E31-4D40-9C30-EFB9EE91FBBA}" dt="2022-07-04T05:45:52.454" v="1933"/>
          <ac:spMkLst>
            <pc:docMk/>
            <pc:sldMk cId="2620908024" sldId="1242"/>
            <ac:spMk id="133" creationId="{06E04042-7B0F-371D-AD1D-A39BA9DE3A9F}"/>
          </ac:spMkLst>
        </pc:spChg>
        <pc:spChg chg="add del mod">
          <ac:chgData name="塩谷 晃弘 / Akihiro Shiotani" userId="50aef054-9327-40af-9729-b525352b79f1" providerId="ADAL" clId="{CD008F7E-6E31-4D40-9C30-EFB9EE91FBBA}" dt="2022-07-04T05:45:52.454" v="1933"/>
          <ac:spMkLst>
            <pc:docMk/>
            <pc:sldMk cId="2620908024" sldId="1242"/>
            <ac:spMk id="135" creationId="{C9BF23D7-FDEB-1451-D217-D27A799ECCC4}"/>
          </ac:spMkLst>
        </pc:spChg>
        <pc:spChg chg="add del mod">
          <ac:chgData name="塩谷 晃弘 / Akihiro Shiotani" userId="50aef054-9327-40af-9729-b525352b79f1" providerId="ADAL" clId="{CD008F7E-6E31-4D40-9C30-EFB9EE91FBBA}" dt="2022-07-04T05:45:52.454" v="1933"/>
          <ac:spMkLst>
            <pc:docMk/>
            <pc:sldMk cId="2620908024" sldId="1242"/>
            <ac:spMk id="136" creationId="{6FD6FF34-BD4E-352E-8CD4-DC04092D7835}"/>
          </ac:spMkLst>
        </pc:spChg>
        <pc:spChg chg="add del mod">
          <ac:chgData name="塩谷 晃弘 / Akihiro Shiotani" userId="50aef054-9327-40af-9729-b525352b79f1" providerId="ADAL" clId="{CD008F7E-6E31-4D40-9C30-EFB9EE91FBBA}" dt="2022-07-04T05:45:52.454" v="1933"/>
          <ac:spMkLst>
            <pc:docMk/>
            <pc:sldMk cId="2620908024" sldId="1242"/>
            <ac:spMk id="138" creationId="{8EAE741B-9A5A-F2BD-ECF2-3DC68DAD4569}"/>
          </ac:spMkLst>
        </pc:spChg>
        <pc:spChg chg="add del mod">
          <ac:chgData name="塩谷 晃弘 / Akihiro Shiotani" userId="50aef054-9327-40af-9729-b525352b79f1" providerId="ADAL" clId="{CD008F7E-6E31-4D40-9C30-EFB9EE91FBBA}" dt="2022-07-04T05:45:52.454" v="1933"/>
          <ac:spMkLst>
            <pc:docMk/>
            <pc:sldMk cId="2620908024" sldId="1242"/>
            <ac:spMk id="139" creationId="{7D8DE137-B851-0B63-8E56-590EF8F5F6B6}"/>
          </ac:spMkLst>
        </pc:spChg>
        <pc:spChg chg="add del mod">
          <ac:chgData name="塩谷 晃弘 / Akihiro Shiotani" userId="50aef054-9327-40af-9729-b525352b79f1" providerId="ADAL" clId="{CD008F7E-6E31-4D40-9C30-EFB9EE91FBBA}" dt="2022-07-04T05:45:52.454" v="1933"/>
          <ac:spMkLst>
            <pc:docMk/>
            <pc:sldMk cId="2620908024" sldId="1242"/>
            <ac:spMk id="140" creationId="{73287CD4-EE2D-4202-4423-FE614F1209DF}"/>
          </ac:spMkLst>
        </pc:spChg>
        <pc:spChg chg="add del mod">
          <ac:chgData name="塩谷 晃弘 / Akihiro Shiotani" userId="50aef054-9327-40af-9729-b525352b79f1" providerId="ADAL" clId="{CD008F7E-6E31-4D40-9C30-EFB9EE91FBBA}" dt="2022-07-04T05:45:52.454" v="1933"/>
          <ac:spMkLst>
            <pc:docMk/>
            <pc:sldMk cId="2620908024" sldId="1242"/>
            <ac:spMk id="141" creationId="{475DFBC7-F706-1384-BCCC-A9B7ABDD61C7}"/>
          </ac:spMkLst>
        </pc:spChg>
        <pc:spChg chg="add del mod">
          <ac:chgData name="塩谷 晃弘 / Akihiro Shiotani" userId="50aef054-9327-40af-9729-b525352b79f1" providerId="ADAL" clId="{CD008F7E-6E31-4D40-9C30-EFB9EE91FBBA}" dt="2022-07-04T05:45:52.454" v="1933"/>
          <ac:spMkLst>
            <pc:docMk/>
            <pc:sldMk cId="2620908024" sldId="1242"/>
            <ac:spMk id="142" creationId="{1EAAD227-F9A8-35E4-0325-3338981A3009}"/>
          </ac:spMkLst>
        </pc:spChg>
        <pc:spChg chg="add del mod">
          <ac:chgData name="塩谷 晃弘 / Akihiro Shiotani" userId="50aef054-9327-40af-9729-b525352b79f1" providerId="ADAL" clId="{CD008F7E-6E31-4D40-9C30-EFB9EE91FBBA}" dt="2022-07-04T05:45:52.454" v="1933"/>
          <ac:spMkLst>
            <pc:docMk/>
            <pc:sldMk cId="2620908024" sldId="1242"/>
            <ac:spMk id="146" creationId="{A547959D-8A88-69EF-8026-9E4CFCECFD95}"/>
          </ac:spMkLst>
        </pc:spChg>
        <pc:spChg chg="add del mod">
          <ac:chgData name="塩谷 晃弘 / Akihiro Shiotani" userId="50aef054-9327-40af-9729-b525352b79f1" providerId="ADAL" clId="{CD008F7E-6E31-4D40-9C30-EFB9EE91FBBA}" dt="2022-07-04T05:45:52.454" v="1933"/>
          <ac:spMkLst>
            <pc:docMk/>
            <pc:sldMk cId="2620908024" sldId="1242"/>
            <ac:spMk id="147" creationId="{DAFD236A-0DAC-6AC1-6EF9-0C92BDD0C0D0}"/>
          </ac:spMkLst>
        </pc:spChg>
        <pc:spChg chg="add mod">
          <ac:chgData name="塩谷 晃弘 / Akihiro Shiotani" userId="50aef054-9327-40af-9729-b525352b79f1" providerId="ADAL" clId="{CD008F7E-6E31-4D40-9C30-EFB9EE91FBBA}" dt="2022-07-04T05:46:01.840" v="1935" actId="1076"/>
          <ac:spMkLst>
            <pc:docMk/>
            <pc:sldMk cId="2620908024" sldId="1242"/>
            <ac:spMk id="151" creationId="{06CD9089-B525-F6D5-E94E-9AFCFB232E42}"/>
          </ac:spMkLst>
        </pc:spChg>
        <pc:spChg chg="add mod">
          <ac:chgData name="塩谷 晃弘 / Akihiro Shiotani" userId="50aef054-9327-40af-9729-b525352b79f1" providerId="ADAL" clId="{CD008F7E-6E31-4D40-9C30-EFB9EE91FBBA}" dt="2022-07-04T05:46:01.840" v="1935" actId="1076"/>
          <ac:spMkLst>
            <pc:docMk/>
            <pc:sldMk cId="2620908024" sldId="1242"/>
            <ac:spMk id="153" creationId="{AE920B4B-A250-9C63-5C20-85DA52DD90EB}"/>
          </ac:spMkLst>
        </pc:spChg>
        <pc:spChg chg="add mod">
          <ac:chgData name="塩谷 晃弘 / Akihiro Shiotani" userId="50aef054-9327-40af-9729-b525352b79f1" providerId="ADAL" clId="{CD008F7E-6E31-4D40-9C30-EFB9EE91FBBA}" dt="2022-07-04T05:46:01.840" v="1935" actId="1076"/>
          <ac:spMkLst>
            <pc:docMk/>
            <pc:sldMk cId="2620908024" sldId="1242"/>
            <ac:spMk id="155" creationId="{C10EC943-88B5-BE51-42E3-125C927CA44E}"/>
          </ac:spMkLst>
        </pc:spChg>
        <pc:spChg chg="add mod">
          <ac:chgData name="塩谷 晃弘 / Akihiro Shiotani" userId="50aef054-9327-40af-9729-b525352b79f1" providerId="ADAL" clId="{CD008F7E-6E31-4D40-9C30-EFB9EE91FBBA}" dt="2022-07-04T05:46:01.840" v="1935" actId="1076"/>
          <ac:spMkLst>
            <pc:docMk/>
            <pc:sldMk cId="2620908024" sldId="1242"/>
            <ac:spMk id="158" creationId="{19DDD871-9950-640F-BAB0-F863BDC70D1E}"/>
          </ac:spMkLst>
        </pc:spChg>
        <pc:spChg chg="add mod">
          <ac:chgData name="塩谷 晃弘 / Akihiro Shiotani" userId="50aef054-9327-40af-9729-b525352b79f1" providerId="ADAL" clId="{CD008F7E-6E31-4D40-9C30-EFB9EE91FBBA}" dt="2022-07-04T05:46:01.840" v="1935" actId="1076"/>
          <ac:spMkLst>
            <pc:docMk/>
            <pc:sldMk cId="2620908024" sldId="1242"/>
            <ac:spMk id="159" creationId="{8E7913D7-B946-6EEF-FBAC-048DA5E7845B}"/>
          </ac:spMkLst>
        </pc:spChg>
        <pc:spChg chg="add mod">
          <ac:chgData name="塩谷 晃弘 / Akihiro Shiotani" userId="50aef054-9327-40af-9729-b525352b79f1" providerId="ADAL" clId="{CD008F7E-6E31-4D40-9C30-EFB9EE91FBBA}" dt="2022-07-04T05:46:24.800" v="1938" actId="1076"/>
          <ac:spMkLst>
            <pc:docMk/>
            <pc:sldMk cId="2620908024" sldId="1242"/>
            <ac:spMk id="161" creationId="{07AC80D6-7631-8A29-6BA0-4B454531B402}"/>
          </ac:spMkLst>
        </pc:spChg>
        <pc:spChg chg="add mod">
          <ac:chgData name="塩谷 晃弘 / Akihiro Shiotani" userId="50aef054-9327-40af-9729-b525352b79f1" providerId="ADAL" clId="{CD008F7E-6E31-4D40-9C30-EFB9EE91FBBA}" dt="2022-07-04T05:46:01.840" v="1935" actId="1076"/>
          <ac:spMkLst>
            <pc:docMk/>
            <pc:sldMk cId="2620908024" sldId="1242"/>
            <ac:spMk id="162" creationId="{3E7403C1-F552-7FF9-79ED-498ABE9617E4}"/>
          </ac:spMkLst>
        </pc:spChg>
        <pc:spChg chg="add mod">
          <ac:chgData name="塩谷 晃弘 / Akihiro Shiotani" userId="50aef054-9327-40af-9729-b525352b79f1" providerId="ADAL" clId="{CD008F7E-6E31-4D40-9C30-EFB9EE91FBBA}" dt="2022-07-04T05:46:01.840" v="1935" actId="1076"/>
          <ac:spMkLst>
            <pc:docMk/>
            <pc:sldMk cId="2620908024" sldId="1242"/>
            <ac:spMk id="165" creationId="{6865AB95-34A2-4744-0416-B89A252CE03D}"/>
          </ac:spMkLst>
        </pc:spChg>
        <pc:spChg chg="add mod">
          <ac:chgData name="塩谷 晃弘 / Akihiro Shiotani" userId="50aef054-9327-40af-9729-b525352b79f1" providerId="ADAL" clId="{CD008F7E-6E31-4D40-9C30-EFB9EE91FBBA}" dt="2022-07-04T05:46:01.840" v="1935" actId="1076"/>
          <ac:spMkLst>
            <pc:docMk/>
            <pc:sldMk cId="2620908024" sldId="1242"/>
            <ac:spMk id="167" creationId="{A8EC4EF0-B4B8-33AF-FF1C-4C1DBF4EA1E7}"/>
          </ac:spMkLst>
        </pc:spChg>
        <pc:spChg chg="add mod">
          <ac:chgData name="塩谷 晃弘 / Akihiro Shiotani" userId="50aef054-9327-40af-9729-b525352b79f1" providerId="ADAL" clId="{CD008F7E-6E31-4D40-9C30-EFB9EE91FBBA}" dt="2022-07-04T05:46:01.840" v="1935" actId="1076"/>
          <ac:spMkLst>
            <pc:docMk/>
            <pc:sldMk cId="2620908024" sldId="1242"/>
            <ac:spMk id="168" creationId="{53C1C5DC-8C79-2A2C-9C19-8C8B00321BED}"/>
          </ac:spMkLst>
        </pc:spChg>
        <pc:spChg chg="add mod">
          <ac:chgData name="塩谷 晃弘 / Akihiro Shiotani" userId="50aef054-9327-40af-9729-b525352b79f1" providerId="ADAL" clId="{CD008F7E-6E31-4D40-9C30-EFB9EE91FBBA}" dt="2022-07-04T05:46:24.800" v="1938" actId="1076"/>
          <ac:spMkLst>
            <pc:docMk/>
            <pc:sldMk cId="2620908024" sldId="1242"/>
            <ac:spMk id="170" creationId="{552B8109-7AB1-F106-9553-C0E9109C2729}"/>
          </ac:spMkLst>
        </pc:spChg>
        <pc:spChg chg="add mod">
          <ac:chgData name="塩谷 晃弘 / Akihiro Shiotani" userId="50aef054-9327-40af-9729-b525352b79f1" providerId="ADAL" clId="{CD008F7E-6E31-4D40-9C30-EFB9EE91FBBA}" dt="2022-07-04T05:46:01.840" v="1935" actId="1076"/>
          <ac:spMkLst>
            <pc:docMk/>
            <pc:sldMk cId="2620908024" sldId="1242"/>
            <ac:spMk id="171" creationId="{CBD3911F-2CF2-2CC7-2350-418AEE7D53B3}"/>
          </ac:spMkLst>
        </pc:spChg>
        <pc:spChg chg="add mod">
          <ac:chgData name="塩谷 晃弘 / Akihiro Shiotani" userId="50aef054-9327-40af-9729-b525352b79f1" providerId="ADAL" clId="{CD008F7E-6E31-4D40-9C30-EFB9EE91FBBA}" dt="2022-07-04T05:46:01.840" v="1935" actId="1076"/>
          <ac:spMkLst>
            <pc:docMk/>
            <pc:sldMk cId="2620908024" sldId="1242"/>
            <ac:spMk id="172" creationId="{107F7820-94DE-0682-8C1A-C1F063FEF2DA}"/>
          </ac:spMkLst>
        </pc:spChg>
        <pc:spChg chg="add mod">
          <ac:chgData name="塩谷 晃弘 / Akihiro Shiotani" userId="50aef054-9327-40af-9729-b525352b79f1" providerId="ADAL" clId="{CD008F7E-6E31-4D40-9C30-EFB9EE91FBBA}" dt="2022-07-04T05:46:01.840" v="1935" actId="1076"/>
          <ac:spMkLst>
            <pc:docMk/>
            <pc:sldMk cId="2620908024" sldId="1242"/>
            <ac:spMk id="173" creationId="{732E9078-621F-5839-E80F-FF396F2BC797}"/>
          </ac:spMkLst>
        </pc:spChg>
        <pc:spChg chg="add mod">
          <ac:chgData name="塩谷 晃弘 / Akihiro Shiotani" userId="50aef054-9327-40af-9729-b525352b79f1" providerId="ADAL" clId="{CD008F7E-6E31-4D40-9C30-EFB9EE91FBBA}" dt="2022-07-04T05:46:01.840" v="1935" actId="1076"/>
          <ac:spMkLst>
            <pc:docMk/>
            <pc:sldMk cId="2620908024" sldId="1242"/>
            <ac:spMk id="174" creationId="{51E7076A-F2BE-9A4A-AE93-4213FFBA381A}"/>
          </ac:spMkLst>
        </pc:spChg>
        <pc:spChg chg="add mod">
          <ac:chgData name="塩谷 晃弘 / Akihiro Shiotani" userId="50aef054-9327-40af-9729-b525352b79f1" providerId="ADAL" clId="{CD008F7E-6E31-4D40-9C30-EFB9EE91FBBA}" dt="2022-07-04T05:46:24.800" v="1938" actId="1076"/>
          <ac:spMkLst>
            <pc:docMk/>
            <pc:sldMk cId="2620908024" sldId="1242"/>
            <ac:spMk id="178" creationId="{C377C6FD-8B01-92E6-86BE-D49D68FF02E2}"/>
          </ac:spMkLst>
        </pc:spChg>
        <pc:spChg chg="add mod">
          <ac:chgData name="塩谷 晃弘 / Akihiro Shiotani" userId="50aef054-9327-40af-9729-b525352b79f1" providerId="ADAL" clId="{CD008F7E-6E31-4D40-9C30-EFB9EE91FBBA}" dt="2022-07-04T05:46:24.800" v="1938" actId="1076"/>
          <ac:spMkLst>
            <pc:docMk/>
            <pc:sldMk cId="2620908024" sldId="1242"/>
            <ac:spMk id="179" creationId="{EC16FFE7-D1C8-0475-0E67-BC0B70986942}"/>
          </ac:spMkLst>
        </pc:spChg>
        <pc:spChg chg="add mod">
          <ac:chgData name="塩谷 晃弘 / Akihiro Shiotani" userId="50aef054-9327-40af-9729-b525352b79f1" providerId="ADAL" clId="{CD008F7E-6E31-4D40-9C30-EFB9EE91FBBA}" dt="2022-07-04T05:48:27.585" v="1974" actId="1076"/>
          <ac:spMkLst>
            <pc:docMk/>
            <pc:sldMk cId="2620908024" sldId="1242"/>
            <ac:spMk id="180" creationId="{E9A3751D-F485-3E92-2C12-33BD918DF5F4}"/>
          </ac:spMkLst>
        </pc:spChg>
        <pc:grpChg chg="del">
          <ac:chgData name="塩谷 晃弘 / Akihiro Shiotani" userId="50aef054-9327-40af-9729-b525352b79f1" providerId="ADAL" clId="{CD008F7E-6E31-4D40-9C30-EFB9EE91FBBA}" dt="2022-07-04T05:17:38.847" v="1633" actId="478"/>
          <ac:grpSpMkLst>
            <pc:docMk/>
            <pc:sldMk cId="2620908024" sldId="1242"/>
            <ac:grpSpMk id="38" creationId="{0F302E77-E879-8F05-43ED-B60FDCF55520}"/>
          </ac:grpSpMkLst>
        </pc:grpChg>
        <pc:graphicFrameChg chg="add del mod">
          <ac:chgData name="塩谷 晃弘 / Akihiro Shiotani" userId="50aef054-9327-40af-9729-b525352b79f1" providerId="ADAL" clId="{CD008F7E-6E31-4D40-9C30-EFB9EE91FBBA}" dt="2022-07-04T05:19:47.601" v="1642"/>
          <ac:graphicFrameMkLst>
            <pc:docMk/>
            <pc:sldMk cId="2620908024" sldId="1242"/>
            <ac:graphicFrameMk id="4" creationId="{9282FF77-972F-BAA2-02EE-7DC2B76C6B98}"/>
          </ac:graphicFrameMkLst>
        </pc:graphicFrameChg>
        <pc:graphicFrameChg chg="add del mod">
          <ac:chgData name="塩谷 晃弘 / Akihiro Shiotani" userId="50aef054-9327-40af-9729-b525352b79f1" providerId="ADAL" clId="{CD008F7E-6E31-4D40-9C30-EFB9EE91FBBA}" dt="2022-07-04T05:20:09.283" v="1650"/>
          <ac:graphicFrameMkLst>
            <pc:docMk/>
            <pc:sldMk cId="2620908024" sldId="1242"/>
            <ac:graphicFrameMk id="5" creationId="{5B2E9248-4CF6-B189-7135-098E94F056E4}"/>
          </ac:graphicFrameMkLst>
        </pc:graphicFrameChg>
        <pc:graphicFrameChg chg="del mod">
          <ac:chgData name="塩谷 晃弘 / Akihiro Shiotani" userId="50aef054-9327-40af-9729-b525352b79f1" providerId="ADAL" clId="{CD008F7E-6E31-4D40-9C30-EFB9EE91FBBA}" dt="2022-07-04T05:20:25.933" v="1655" actId="478"/>
          <ac:graphicFrameMkLst>
            <pc:docMk/>
            <pc:sldMk cId="2620908024" sldId="1242"/>
            <ac:graphicFrameMk id="7" creationId="{F8A19158-9D89-912D-AA1E-2FBFD9B31141}"/>
          </ac:graphicFrameMkLst>
        </pc:graphicFrameChg>
        <pc:picChg chg="add del mod">
          <ac:chgData name="塩谷 晃弘 / Akihiro Shiotani" userId="50aef054-9327-40af-9729-b525352b79f1" providerId="ADAL" clId="{CD008F7E-6E31-4D40-9C30-EFB9EE91FBBA}" dt="2022-07-04T05:20:14.720" v="1654"/>
          <ac:picMkLst>
            <pc:docMk/>
            <pc:sldMk cId="2620908024" sldId="1242"/>
            <ac:picMk id="6" creationId="{FEAEF76B-D5A1-D822-8037-0E9CF2D1F2AA}"/>
          </ac:picMkLst>
        </pc:picChg>
        <pc:picChg chg="add del mod">
          <ac:chgData name="塩谷 晃弘 / Akihiro Shiotani" userId="50aef054-9327-40af-9729-b525352b79f1" providerId="ADAL" clId="{CD008F7E-6E31-4D40-9C30-EFB9EE91FBBA}" dt="2022-07-04T05:19:47.601" v="1642"/>
          <ac:picMkLst>
            <pc:docMk/>
            <pc:sldMk cId="2620908024" sldId="1242"/>
            <ac:picMk id="37" creationId="{334925E8-75B3-28D3-BD6B-FD3A5CC678D9}"/>
          </ac:picMkLst>
        </pc:picChg>
        <pc:picChg chg="add del mod">
          <ac:chgData name="塩谷 晃弘 / Akihiro Shiotani" userId="50aef054-9327-40af-9729-b525352b79f1" providerId="ADAL" clId="{CD008F7E-6E31-4D40-9C30-EFB9EE91FBBA}" dt="2022-07-04T05:19:47.601" v="1642"/>
          <ac:picMkLst>
            <pc:docMk/>
            <pc:sldMk cId="2620908024" sldId="1242"/>
            <ac:picMk id="59" creationId="{C1A9F94F-1C94-13FA-99C6-9438EE6BB3CE}"/>
          </ac:picMkLst>
        </pc:picChg>
        <pc:picChg chg="add del mod">
          <ac:chgData name="塩谷 晃弘 / Akihiro Shiotani" userId="50aef054-9327-40af-9729-b525352b79f1" providerId="ADAL" clId="{CD008F7E-6E31-4D40-9C30-EFB9EE91FBBA}" dt="2022-07-04T05:19:47.601" v="1642"/>
          <ac:picMkLst>
            <pc:docMk/>
            <pc:sldMk cId="2620908024" sldId="1242"/>
            <ac:picMk id="60" creationId="{96674ED7-2DCB-4296-A0FD-62539F8E0EE0}"/>
          </ac:picMkLst>
        </pc:picChg>
        <pc:picChg chg="add del mod">
          <ac:chgData name="塩谷 晃弘 / Akihiro Shiotani" userId="50aef054-9327-40af-9729-b525352b79f1" providerId="ADAL" clId="{CD008F7E-6E31-4D40-9C30-EFB9EE91FBBA}" dt="2022-07-04T05:20:09.283" v="1650"/>
          <ac:picMkLst>
            <pc:docMk/>
            <pc:sldMk cId="2620908024" sldId="1242"/>
            <ac:picMk id="67" creationId="{334925E8-75B3-28D3-BD6B-FD3A5CC678D9}"/>
          </ac:picMkLst>
        </pc:picChg>
        <pc:picChg chg="add del mod">
          <ac:chgData name="塩谷 晃弘 / Akihiro Shiotani" userId="50aef054-9327-40af-9729-b525352b79f1" providerId="ADAL" clId="{CD008F7E-6E31-4D40-9C30-EFB9EE91FBBA}" dt="2022-07-04T05:20:09.283" v="1650"/>
          <ac:picMkLst>
            <pc:docMk/>
            <pc:sldMk cId="2620908024" sldId="1242"/>
            <ac:picMk id="85" creationId="{C1A9F94F-1C94-13FA-99C6-9438EE6BB3CE}"/>
          </ac:picMkLst>
        </pc:picChg>
        <pc:picChg chg="add del mod">
          <ac:chgData name="塩谷 晃弘 / Akihiro Shiotani" userId="50aef054-9327-40af-9729-b525352b79f1" providerId="ADAL" clId="{CD008F7E-6E31-4D40-9C30-EFB9EE91FBBA}" dt="2022-07-04T05:20:09.283" v="1650"/>
          <ac:picMkLst>
            <pc:docMk/>
            <pc:sldMk cId="2620908024" sldId="1242"/>
            <ac:picMk id="86" creationId="{96674ED7-2DCB-4296-A0FD-62539F8E0EE0}"/>
          </ac:picMkLst>
        </pc:picChg>
        <pc:picChg chg="add del mod">
          <ac:chgData name="塩谷 晃弘 / Akihiro Shiotani" userId="50aef054-9327-40af-9729-b525352b79f1" providerId="ADAL" clId="{CD008F7E-6E31-4D40-9C30-EFB9EE91FBBA}" dt="2022-07-04T05:45:52.454" v="1933"/>
          <ac:picMkLst>
            <pc:docMk/>
            <pc:sldMk cId="2620908024" sldId="1242"/>
            <ac:picMk id="95" creationId="{B6919D6B-CAA0-BF5D-694E-D82659CEEEE3}"/>
          </ac:picMkLst>
        </pc:picChg>
        <pc:picChg chg="add del mod">
          <ac:chgData name="塩谷 晃弘 / Akihiro Shiotani" userId="50aef054-9327-40af-9729-b525352b79f1" providerId="ADAL" clId="{CD008F7E-6E31-4D40-9C30-EFB9EE91FBBA}" dt="2022-07-04T05:45:52.454" v="1933"/>
          <ac:picMkLst>
            <pc:docMk/>
            <pc:sldMk cId="2620908024" sldId="1242"/>
            <ac:picMk id="97" creationId="{BF1E3FEB-D5FA-D4ED-1B51-4792A89CB320}"/>
          </ac:picMkLst>
        </pc:picChg>
        <pc:picChg chg="del mod">
          <ac:chgData name="塩谷 晃弘 / Akihiro Shiotani" userId="50aef054-9327-40af-9729-b525352b79f1" providerId="ADAL" clId="{CD008F7E-6E31-4D40-9C30-EFB9EE91FBBA}" dt="2022-07-04T05:45:48.196" v="1931" actId="478"/>
          <ac:picMkLst>
            <pc:docMk/>
            <pc:sldMk cId="2620908024" sldId="1242"/>
            <ac:picMk id="99" creationId="{334925E8-75B3-28D3-BD6B-FD3A5CC678D9}"/>
          </ac:picMkLst>
        </pc:picChg>
        <pc:picChg chg="del mod">
          <ac:chgData name="塩谷 晃弘 / Akihiro Shiotani" userId="50aef054-9327-40af-9729-b525352b79f1" providerId="ADAL" clId="{CD008F7E-6E31-4D40-9C30-EFB9EE91FBBA}" dt="2022-07-04T05:45:48.196" v="1931" actId="478"/>
          <ac:picMkLst>
            <pc:docMk/>
            <pc:sldMk cId="2620908024" sldId="1242"/>
            <ac:picMk id="117" creationId="{C1A9F94F-1C94-13FA-99C6-9438EE6BB3CE}"/>
          </ac:picMkLst>
        </pc:picChg>
        <pc:picChg chg="del mod">
          <ac:chgData name="塩谷 晃弘 / Akihiro Shiotani" userId="50aef054-9327-40af-9729-b525352b79f1" providerId="ADAL" clId="{CD008F7E-6E31-4D40-9C30-EFB9EE91FBBA}" dt="2022-07-04T05:45:48.196" v="1931" actId="478"/>
          <ac:picMkLst>
            <pc:docMk/>
            <pc:sldMk cId="2620908024" sldId="1242"/>
            <ac:picMk id="118" creationId="{96674ED7-2DCB-4296-A0FD-62539F8E0EE0}"/>
          </ac:picMkLst>
        </pc:picChg>
        <pc:picChg chg="add del mod">
          <ac:chgData name="塩谷 晃弘 / Akihiro Shiotani" userId="50aef054-9327-40af-9729-b525352b79f1" providerId="ADAL" clId="{CD008F7E-6E31-4D40-9C30-EFB9EE91FBBA}" dt="2022-07-04T05:45:52.454" v="1933"/>
          <ac:picMkLst>
            <pc:docMk/>
            <pc:sldMk cId="2620908024" sldId="1242"/>
            <ac:picMk id="128" creationId="{F45F3CC0-43D8-7410-931D-F231AE545578}"/>
          </ac:picMkLst>
        </pc:picChg>
        <pc:picChg chg="add del mod">
          <ac:chgData name="塩谷 晃弘 / Akihiro Shiotani" userId="50aef054-9327-40af-9729-b525352b79f1" providerId="ADAL" clId="{CD008F7E-6E31-4D40-9C30-EFB9EE91FBBA}" dt="2022-07-04T05:45:52.454" v="1933"/>
          <ac:picMkLst>
            <pc:docMk/>
            <pc:sldMk cId="2620908024" sldId="1242"/>
            <ac:picMk id="134" creationId="{784ACCE9-D6DC-F4A5-840C-9FCA2C45E9E9}"/>
          </ac:picMkLst>
        </pc:picChg>
        <pc:picChg chg="add del mod">
          <ac:chgData name="塩谷 晃弘 / Akihiro Shiotani" userId="50aef054-9327-40af-9729-b525352b79f1" providerId="ADAL" clId="{CD008F7E-6E31-4D40-9C30-EFB9EE91FBBA}" dt="2022-07-04T05:45:52.454" v="1933"/>
          <ac:picMkLst>
            <pc:docMk/>
            <pc:sldMk cId="2620908024" sldId="1242"/>
            <ac:picMk id="137" creationId="{CDA992B3-285D-690C-2DD7-F4342D6708B8}"/>
          </ac:picMkLst>
        </pc:picChg>
        <pc:picChg chg="add del mod">
          <ac:chgData name="塩谷 晃弘 / Akihiro Shiotani" userId="50aef054-9327-40af-9729-b525352b79f1" providerId="ADAL" clId="{CD008F7E-6E31-4D40-9C30-EFB9EE91FBBA}" dt="2022-07-04T05:45:52.454" v="1933"/>
          <ac:picMkLst>
            <pc:docMk/>
            <pc:sldMk cId="2620908024" sldId="1242"/>
            <ac:picMk id="144" creationId="{081A24A6-F3B9-3E1C-13F3-0A322098B3D5}"/>
          </ac:picMkLst>
        </pc:picChg>
        <pc:picChg chg="add del mod">
          <ac:chgData name="塩谷 晃弘 / Akihiro Shiotani" userId="50aef054-9327-40af-9729-b525352b79f1" providerId="ADAL" clId="{CD008F7E-6E31-4D40-9C30-EFB9EE91FBBA}" dt="2022-07-04T05:45:52.454" v="1933"/>
          <ac:picMkLst>
            <pc:docMk/>
            <pc:sldMk cId="2620908024" sldId="1242"/>
            <ac:picMk id="145" creationId="{8EFB814F-964F-0F82-CF2B-D3379B344732}"/>
          </ac:picMkLst>
        </pc:picChg>
        <pc:picChg chg="add mod">
          <ac:chgData name="塩谷 晃弘 / Akihiro Shiotani" userId="50aef054-9327-40af-9729-b525352b79f1" providerId="ADAL" clId="{CD008F7E-6E31-4D40-9C30-EFB9EE91FBBA}" dt="2022-07-04T05:46:01.840" v="1935" actId="1076"/>
          <ac:picMkLst>
            <pc:docMk/>
            <pc:sldMk cId="2620908024" sldId="1242"/>
            <ac:picMk id="152" creationId="{615EC42C-5551-BA66-0F27-1524CF5357D8}"/>
          </ac:picMkLst>
        </pc:picChg>
        <pc:picChg chg="add mod">
          <ac:chgData name="塩谷 晃弘 / Akihiro Shiotani" userId="50aef054-9327-40af-9729-b525352b79f1" providerId="ADAL" clId="{CD008F7E-6E31-4D40-9C30-EFB9EE91FBBA}" dt="2022-07-04T05:46:01.840" v="1935" actId="1076"/>
          <ac:picMkLst>
            <pc:docMk/>
            <pc:sldMk cId="2620908024" sldId="1242"/>
            <ac:picMk id="154" creationId="{86A2FB14-57BC-BF11-FC5B-C7F810D67DE2}"/>
          </ac:picMkLst>
        </pc:picChg>
        <pc:picChg chg="add mod">
          <ac:chgData name="塩谷 晃弘 / Akihiro Shiotani" userId="50aef054-9327-40af-9729-b525352b79f1" providerId="ADAL" clId="{CD008F7E-6E31-4D40-9C30-EFB9EE91FBBA}" dt="2022-07-04T05:46:24.800" v="1938" actId="1076"/>
          <ac:picMkLst>
            <pc:docMk/>
            <pc:sldMk cId="2620908024" sldId="1242"/>
            <ac:picMk id="160" creationId="{D969B099-FE5E-13CD-DED9-CDB91DA02245}"/>
          </ac:picMkLst>
        </pc:picChg>
        <pc:picChg chg="add mod">
          <ac:chgData name="塩谷 晃弘 / Akihiro Shiotani" userId="50aef054-9327-40af-9729-b525352b79f1" providerId="ADAL" clId="{CD008F7E-6E31-4D40-9C30-EFB9EE91FBBA}" dt="2022-07-04T05:46:01.840" v="1935" actId="1076"/>
          <ac:picMkLst>
            <pc:docMk/>
            <pc:sldMk cId="2620908024" sldId="1242"/>
            <ac:picMk id="166" creationId="{A779DF94-C596-FF8C-1426-C17983A69F43}"/>
          </ac:picMkLst>
        </pc:picChg>
        <pc:picChg chg="add mod">
          <ac:chgData name="塩谷 晃弘 / Akihiro Shiotani" userId="50aef054-9327-40af-9729-b525352b79f1" providerId="ADAL" clId="{CD008F7E-6E31-4D40-9C30-EFB9EE91FBBA}" dt="2022-07-04T05:46:24.800" v="1938" actId="1076"/>
          <ac:picMkLst>
            <pc:docMk/>
            <pc:sldMk cId="2620908024" sldId="1242"/>
            <ac:picMk id="169" creationId="{4990408B-8F7B-2B9D-501B-CCD9A276CB4F}"/>
          </ac:picMkLst>
        </pc:picChg>
        <pc:picChg chg="add mod">
          <ac:chgData name="塩谷 晃弘 / Akihiro Shiotani" userId="50aef054-9327-40af-9729-b525352b79f1" providerId="ADAL" clId="{CD008F7E-6E31-4D40-9C30-EFB9EE91FBBA}" dt="2022-07-04T05:46:24.800" v="1938" actId="1076"/>
          <ac:picMkLst>
            <pc:docMk/>
            <pc:sldMk cId="2620908024" sldId="1242"/>
            <ac:picMk id="176" creationId="{66B9980A-49E6-7A43-BA91-57CFCFB8386F}"/>
          </ac:picMkLst>
        </pc:picChg>
        <pc:picChg chg="add mod">
          <ac:chgData name="塩谷 晃弘 / Akihiro Shiotani" userId="50aef054-9327-40af-9729-b525352b79f1" providerId="ADAL" clId="{CD008F7E-6E31-4D40-9C30-EFB9EE91FBBA}" dt="2022-07-04T05:46:24.800" v="1938" actId="1076"/>
          <ac:picMkLst>
            <pc:docMk/>
            <pc:sldMk cId="2620908024" sldId="1242"/>
            <ac:picMk id="177" creationId="{73A820F6-B4A8-0F56-AAD1-D77B76B4FF14}"/>
          </ac:picMkLst>
        </pc:picChg>
        <pc:cxnChg chg="add del mod">
          <ac:chgData name="塩谷 晃弘 / Akihiro Shiotani" userId="50aef054-9327-40af-9729-b525352b79f1" providerId="ADAL" clId="{CD008F7E-6E31-4D40-9C30-EFB9EE91FBBA}" dt="2022-07-04T05:45:52.454" v="1933"/>
          <ac:cxnSpMkLst>
            <pc:docMk/>
            <pc:sldMk cId="2620908024" sldId="1242"/>
            <ac:cxnSpMk id="91" creationId="{80C976D6-64A8-285B-CFD1-52A9C0BB2DC8}"/>
          </ac:cxnSpMkLst>
        </pc:cxnChg>
        <pc:cxnChg chg="add del mod">
          <ac:chgData name="塩谷 晃弘 / Akihiro Shiotani" userId="50aef054-9327-40af-9729-b525352b79f1" providerId="ADAL" clId="{CD008F7E-6E31-4D40-9C30-EFB9EE91FBBA}" dt="2022-07-04T05:45:52.454" v="1933"/>
          <ac:cxnSpMkLst>
            <pc:docMk/>
            <pc:sldMk cId="2620908024" sldId="1242"/>
            <ac:cxnSpMk id="92" creationId="{3156016F-ED04-4A73-0ED8-91D5C75FF1ED}"/>
          </ac:cxnSpMkLst>
        </pc:cxnChg>
        <pc:cxnChg chg="add del mod">
          <ac:chgData name="塩谷 晃弘 / Akihiro Shiotani" userId="50aef054-9327-40af-9729-b525352b79f1" providerId="ADAL" clId="{CD008F7E-6E31-4D40-9C30-EFB9EE91FBBA}" dt="2022-07-04T05:45:52.454" v="1933"/>
          <ac:cxnSpMkLst>
            <pc:docMk/>
            <pc:sldMk cId="2620908024" sldId="1242"/>
            <ac:cxnSpMk id="93" creationId="{3CCA2EC7-39A6-93F3-67BE-4B14389DFFBB}"/>
          </ac:cxnSpMkLst>
        </pc:cxnChg>
        <pc:cxnChg chg="add del mod">
          <ac:chgData name="塩谷 晃弘 / Akihiro Shiotani" userId="50aef054-9327-40af-9729-b525352b79f1" providerId="ADAL" clId="{CD008F7E-6E31-4D40-9C30-EFB9EE91FBBA}" dt="2022-07-04T05:45:52.454" v="1933"/>
          <ac:cxnSpMkLst>
            <pc:docMk/>
            <pc:sldMk cId="2620908024" sldId="1242"/>
            <ac:cxnSpMk id="124" creationId="{8EA1033A-E6C3-009D-99EB-383BDD5C2F7F}"/>
          </ac:cxnSpMkLst>
        </pc:cxnChg>
        <pc:cxnChg chg="add del mod">
          <ac:chgData name="塩谷 晃弘 / Akihiro Shiotani" userId="50aef054-9327-40af-9729-b525352b79f1" providerId="ADAL" clId="{CD008F7E-6E31-4D40-9C30-EFB9EE91FBBA}" dt="2022-07-04T05:45:52.454" v="1933"/>
          <ac:cxnSpMkLst>
            <pc:docMk/>
            <pc:sldMk cId="2620908024" sldId="1242"/>
            <ac:cxnSpMk id="125" creationId="{5EC1E7E0-4983-5CCE-11C5-EB5BCFB97AA5}"/>
          </ac:cxnSpMkLst>
        </pc:cxnChg>
        <pc:cxnChg chg="add del mod">
          <ac:chgData name="塩谷 晃弘 / Akihiro Shiotani" userId="50aef054-9327-40af-9729-b525352b79f1" providerId="ADAL" clId="{CD008F7E-6E31-4D40-9C30-EFB9EE91FBBA}" dt="2022-07-04T05:45:52.454" v="1933"/>
          <ac:cxnSpMkLst>
            <pc:docMk/>
            <pc:sldMk cId="2620908024" sldId="1242"/>
            <ac:cxnSpMk id="131" creationId="{BEF2767B-9D38-D653-A5CA-3FF3B88A602B}"/>
          </ac:cxnSpMkLst>
        </pc:cxnChg>
        <pc:cxnChg chg="add del mod">
          <ac:chgData name="塩谷 晃弘 / Akihiro Shiotani" userId="50aef054-9327-40af-9729-b525352b79f1" providerId="ADAL" clId="{CD008F7E-6E31-4D40-9C30-EFB9EE91FBBA}" dt="2022-07-04T05:45:52.454" v="1933"/>
          <ac:cxnSpMkLst>
            <pc:docMk/>
            <pc:sldMk cId="2620908024" sldId="1242"/>
            <ac:cxnSpMk id="132" creationId="{C57DF423-4BA9-458C-DC01-DFA8F083A413}"/>
          </ac:cxnSpMkLst>
        </pc:cxnChg>
        <pc:cxnChg chg="add del mod">
          <ac:chgData name="塩谷 晃弘 / Akihiro Shiotani" userId="50aef054-9327-40af-9729-b525352b79f1" providerId="ADAL" clId="{CD008F7E-6E31-4D40-9C30-EFB9EE91FBBA}" dt="2022-07-04T05:45:52.454" v="1933"/>
          <ac:cxnSpMkLst>
            <pc:docMk/>
            <pc:sldMk cId="2620908024" sldId="1242"/>
            <ac:cxnSpMk id="143" creationId="{FC799426-6746-C0DE-4FF8-54E5C720C54D}"/>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48" creationId="{0CB7B10F-B713-6443-A766-6900D1CF9B12}"/>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49" creationId="{593237BF-052B-A548-69F8-2EA3D833DC95}"/>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50" creationId="{AAB78712-E773-E731-D8CC-EF0960DC3158}"/>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56" creationId="{EEADFAE6-738D-BB22-3CA1-5F81D7A20790}"/>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57" creationId="{BFC8576E-08DF-DC1E-ABB6-4ACFD6DE67FA}"/>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63" creationId="{00ABD5F0-396E-2D3F-B1F8-16F65895E09B}"/>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64" creationId="{88162642-0598-543D-D16D-F342409680CE}"/>
          </ac:cxnSpMkLst>
        </pc:cxnChg>
        <pc:cxnChg chg="add mod">
          <ac:chgData name="塩谷 晃弘 / Akihiro Shiotani" userId="50aef054-9327-40af-9729-b525352b79f1" providerId="ADAL" clId="{CD008F7E-6E31-4D40-9C30-EFB9EE91FBBA}" dt="2022-07-04T05:46:01.840" v="1935" actId="1076"/>
          <ac:cxnSpMkLst>
            <pc:docMk/>
            <pc:sldMk cId="2620908024" sldId="1242"/>
            <ac:cxnSpMk id="175" creationId="{B1C67E1F-13BC-CEB7-C78A-A06E7280092F}"/>
          </ac:cxnSpMkLst>
        </pc:cxnChg>
      </pc:sldChg>
      <pc:sldChg chg="addSp delSp modSp add mod ord modShow">
        <pc:chgData name="塩谷 晃弘 / Akihiro Shiotani" userId="50aef054-9327-40af-9729-b525352b79f1" providerId="ADAL" clId="{CD008F7E-6E31-4D40-9C30-EFB9EE91FBBA}" dt="2022-07-04T08:18:54.707" v="3552" actId="729"/>
        <pc:sldMkLst>
          <pc:docMk/>
          <pc:sldMk cId="3766282573" sldId="1243"/>
        </pc:sldMkLst>
        <pc:spChg chg="mod">
          <ac:chgData name="塩谷 晃弘 / Akihiro Shiotani" userId="50aef054-9327-40af-9729-b525352b79f1" providerId="ADAL" clId="{CD008F7E-6E31-4D40-9C30-EFB9EE91FBBA}" dt="2022-07-04T08:12:49.799" v="3327"/>
          <ac:spMkLst>
            <pc:docMk/>
            <pc:sldMk cId="3766282573" sldId="1243"/>
            <ac:spMk id="2" creationId="{00000000-0000-0000-0000-000000000000}"/>
          </ac:spMkLst>
        </pc:spChg>
        <pc:spChg chg="mod">
          <ac:chgData name="塩谷 晃弘 / Akihiro Shiotani" userId="50aef054-9327-40af-9729-b525352b79f1" providerId="ADAL" clId="{CD008F7E-6E31-4D40-9C30-EFB9EE91FBBA}" dt="2022-07-04T05:49:13.857" v="1999" actId="20577"/>
          <ac:spMkLst>
            <pc:docMk/>
            <pc:sldMk cId="3766282573" sldId="1243"/>
            <ac:spMk id="41" creationId="{A3F9C698-D986-63DD-0E20-3724B64E0417}"/>
          </ac:spMkLst>
        </pc:spChg>
        <pc:spChg chg="del">
          <ac:chgData name="塩谷 晃弘 / Akihiro Shiotani" userId="50aef054-9327-40af-9729-b525352b79f1" providerId="ADAL" clId="{CD008F7E-6E31-4D40-9C30-EFB9EE91FBBA}" dt="2022-07-04T05:42:22.781" v="1869" actId="478"/>
          <ac:spMkLst>
            <pc:docMk/>
            <pc:sldMk cId="3766282573" sldId="1243"/>
            <ac:spMk id="168" creationId="{BC80A103-8B2D-69D1-4976-0825126611E4}"/>
          </ac:spMkLst>
        </pc:spChg>
        <pc:spChg chg="del">
          <ac:chgData name="塩谷 晃弘 / Akihiro Shiotani" userId="50aef054-9327-40af-9729-b525352b79f1" providerId="ADAL" clId="{CD008F7E-6E31-4D40-9C30-EFB9EE91FBBA}" dt="2022-07-04T05:42:22.781" v="1869" actId="478"/>
          <ac:spMkLst>
            <pc:docMk/>
            <pc:sldMk cId="3766282573" sldId="1243"/>
            <ac:spMk id="170" creationId="{1901AF00-F4FE-4AA7-C6F4-C80CA19E65E8}"/>
          </ac:spMkLst>
        </pc:spChg>
        <pc:spChg chg="del">
          <ac:chgData name="塩谷 晃弘 / Akihiro Shiotani" userId="50aef054-9327-40af-9729-b525352b79f1" providerId="ADAL" clId="{CD008F7E-6E31-4D40-9C30-EFB9EE91FBBA}" dt="2022-07-04T05:42:22.781" v="1869" actId="478"/>
          <ac:spMkLst>
            <pc:docMk/>
            <pc:sldMk cId="3766282573" sldId="1243"/>
            <ac:spMk id="172" creationId="{CB255243-64AB-4AA9-896B-469E51FBDD79}"/>
          </ac:spMkLst>
        </pc:spChg>
        <pc:spChg chg="del">
          <ac:chgData name="塩谷 晃弘 / Akihiro Shiotani" userId="50aef054-9327-40af-9729-b525352b79f1" providerId="ADAL" clId="{CD008F7E-6E31-4D40-9C30-EFB9EE91FBBA}" dt="2022-07-04T05:42:22.781" v="1869" actId="478"/>
          <ac:spMkLst>
            <pc:docMk/>
            <pc:sldMk cId="3766282573" sldId="1243"/>
            <ac:spMk id="173" creationId="{88B0EA85-5557-4358-BD92-E98CED02A34D}"/>
          </ac:spMkLst>
        </pc:spChg>
        <pc:spChg chg="del">
          <ac:chgData name="塩谷 晃弘 / Akihiro Shiotani" userId="50aef054-9327-40af-9729-b525352b79f1" providerId="ADAL" clId="{CD008F7E-6E31-4D40-9C30-EFB9EE91FBBA}" dt="2022-07-04T05:42:22.781" v="1869" actId="478"/>
          <ac:spMkLst>
            <pc:docMk/>
            <pc:sldMk cId="3766282573" sldId="1243"/>
            <ac:spMk id="174" creationId="{691BFE56-9BDC-45E5-90EB-0F46113B4A32}"/>
          </ac:spMkLst>
        </pc:spChg>
        <pc:spChg chg="del">
          <ac:chgData name="塩谷 晃弘 / Akihiro Shiotani" userId="50aef054-9327-40af-9729-b525352b79f1" providerId="ADAL" clId="{CD008F7E-6E31-4D40-9C30-EFB9EE91FBBA}" dt="2022-07-04T05:42:22.781" v="1869" actId="478"/>
          <ac:spMkLst>
            <pc:docMk/>
            <pc:sldMk cId="3766282573" sldId="1243"/>
            <ac:spMk id="175" creationId="{C556E5FC-78E3-4CAB-BA04-079FFA0AD0D9}"/>
          </ac:spMkLst>
        </pc:spChg>
        <pc:spChg chg="del">
          <ac:chgData name="塩谷 晃弘 / Akihiro Shiotani" userId="50aef054-9327-40af-9729-b525352b79f1" providerId="ADAL" clId="{CD008F7E-6E31-4D40-9C30-EFB9EE91FBBA}" dt="2022-07-04T05:42:22.781" v="1869" actId="478"/>
          <ac:spMkLst>
            <pc:docMk/>
            <pc:sldMk cId="3766282573" sldId="1243"/>
            <ac:spMk id="176" creationId="{FEB5A950-C778-4157-A9FA-954ED3817179}"/>
          </ac:spMkLst>
        </pc:spChg>
        <pc:spChg chg="del">
          <ac:chgData name="塩谷 晃弘 / Akihiro Shiotani" userId="50aef054-9327-40af-9729-b525352b79f1" providerId="ADAL" clId="{CD008F7E-6E31-4D40-9C30-EFB9EE91FBBA}" dt="2022-07-04T05:42:22.781" v="1869" actId="478"/>
          <ac:spMkLst>
            <pc:docMk/>
            <pc:sldMk cId="3766282573" sldId="1243"/>
            <ac:spMk id="178" creationId="{A812CA19-146C-48A2-9C5E-66D0BE60922C}"/>
          </ac:spMkLst>
        </pc:spChg>
        <pc:spChg chg="del">
          <ac:chgData name="塩谷 晃弘 / Akihiro Shiotani" userId="50aef054-9327-40af-9729-b525352b79f1" providerId="ADAL" clId="{CD008F7E-6E31-4D40-9C30-EFB9EE91FBBA}" dt="2022-07-04T05:42:22.781" v="1869" actId="478"/>
          <ac:spMkLst>
            <pc:docMk/>
            <pc:sldMk cId="3766282573" sldId="1243"/>
            <ac:spMk id="181" creationId="{ECB429E4-25F9-449C-858F-749723738D18}"/>
          </ac:spMkLst>
        </pc:spChg>
        <pc:spChg chg="del">
          <ac:chgData name="塩谷 晃弘 / Akihiro Shiotani" userId="50aef054-9327-40af-9729-b525352b79f1" providerId="ADAL" clId="{CD008F7E-6E31-4D40-9C30-EFB9EE91FBBA}" dt="2022-07-04T05:42:22.781" v="1869" actId="478"/>
          <ac:spMkLst>
            <pc:docMk/>
            <pc:sldMk cId="3766282573" sldId="1243"/>
            <ac:spMk id="185" creationId="{F934F378-B876-46EE-8269-97010AAAB2CA}"/>
          </ac:spMkLst>
        </pc:spChg>
        <pc:spChg chg="del">
          <ac:chgData name="塩谷 晃弘 / Akihiro Shiotani" userId="50aef054-9327-40af-9729-b525352b79f1" providerId="ADAL" clId="{CD008F7E-6E31-4D40-9C30-EFB9EE91FBBA}" dt="2022-07-04T05:42:22.781" v="1869" actId="478"/>
          <ac:spMkLst>
            <pc:docMk/>
            <pc:sldMk cId="3766282573" sldId="1243"/>
            <ac:spMk id="189" creationId="{401FA397-0FCA-4435-A4BC-A157E1A9E210}"/>
          </ac:spMkLst>
        </pc:spChg>
        <pc:spChg chg="del">
          <ac:chgData name="塩谷 晃弘 / Akihiro Shiotani" userId="50aef054-9327-40af-9729-b525352b79f1" providerId="ADAL" clId="{CD008F7E-6E31-4D40-9C30-EFB9EE91FBBA}" dt="2022-07-04T05:42:22.781" v="1869" actId="478"/>
          <ac:spMkLst>
            <pc:docMk/>
            <pc:sldMk cId="3766282573" sldId="1243"/>
            <ac:spMk id="191" creationId="{14E2585D-66CF-11EF-9C05-E7320DFCC00A}"/>
          </ac:spMkLst>
        </pc:spChg>
        <pc:spChg chg="del">
          <ac:chgData name="塩谷 晃弘 / Akihiro Shiotani" userId="50aef054-9327-40af-9729-b525352b79f1" providerId="ADAL" clId="{CD008F7E-6E31-4D40-9C30-EFB9EE91FBBA}" dt="2022-07-04T05:42:22.781" v="1869" actId="478"/>
          <ac:spMkLst>
            <pc:docMk/>
            <pc:sldMk cId="3766282573" sldId="1243"/>
            <ac:spMk id="192" creationId="{193E9260-5C14-6F96-D4AB-721134BEC0C9}"/>
          </ac:spMkLst>
        </pc:spChg>
        <pc:spChg chg="del">
          <ac:chgData name="塩谷 晃弘 / Akihiro Shiotani" userId="50aef054-9327-40af-9729-b525352b79f1" providerId="ADAL" clId="{CD008F7E-6E31-4D40-9C30-EFB9EE91FBBA}" dt="2022-07-04T05:42:22.781" v="1869" actId="478"/>
          <ac:spMkLst>
            <pc:docMk/>
            <pc:sldMk cId="3766282573" sldId="1243"/>
            <ac:spMk id="193" creationId="{4C58996B-508E-3072-1B9C-DEBB22BFCE1F}"/>
          </ac:spMkLst>
        </pc:spChg>
        <pc:spChg chg="del">
          <ac:chgData name="塩谷 晃弘 / Akihiro Shiotani" userId="50aef054-9327-40af-9729-b525352b79f1" providerId="ADAL" clId="{CD008F7E-6E31-4D40-9C30-EFB9EE91FBBA}" dt="2022-07-04T05:42:22.781" v="1869" actId="478"/>
          <ac:spMkLst>
            <pc:docMk/>
            <pc:sldMk cId="3766282573" sldId="1243"/>
            <ac:spMk id="194" creationId="{3D39C4F4-D84C-19A4-7176-7A4AA9DCAA81}"/>
          </ac:spMkLst>
        </pc:spChg>
        <pc:spChg chg="del">
          <ac:chgData name="塩谷 晃弘 / Akihiro Shiotani" userId="50aef054-9327-40af-9729-b525352b79f1" providerId="ADAL" clId="{CD008F7E-6E31-4D40-9C30-EFB9EE91FBBA}" dt="2022-07-04T05:42:22.781" v="1869" actId="478"/>
          <ac:spMkLst>
            <pc:docMk/>
            <pc:sldMk cId="3766282573" sldId="1243"/>
            <ac:spMk id="195" creationId="{9C6E4388-32F3-52B2-5D3A-BAA434D5D151}"/>
          </ac:spMkLst>
        </pc:spChg>
        <pc:picChg chg="add del mod">
          <ac:chgData name="塩谷 晃弘 / Akihiro Shiotani" userId="50aef054-9327-40af-9729-b525352b79f1" providerId="ADAL" clId="{CD008F7E-6E31-4D40-9C30-EFB9EE91FBBA}" dt="2022-07-04T05:42:34.261" v="1882"/>
          <ac:picMkLst>
            <pc:docMk/>
            <pc:sldMk cId="3766282573" sldId="1243"/>
            <ac:picMk id="4" creationId="{2A7EF84D-BAEF-1CDC-8DA4-54FD4D1F46ED}"/>
          </ac:picMkLst>
        </pc:picChg>
        <pc:picChg chg="add del mod">
          <ac:chgData name="塩谷 晃弘 / Akihiro Shiotani" userId="50aef054-9327-40af-9729-b525352b79f1" providerId="ADAL" clId="{CD008F7E-6E31-4D40-9C30-EFB9EE91FBBA}" dt="2022-07-04T05:42:56.363" v="1889" actId="478"/>
          <ac:picMkLst>
            <pc:docMk/>
            <pc:sldMk cId="3766282573" sldId="1243"/>
            <ac:picMk id="6" creationId="{9384E403-ECEC-7B59-C264-C594C1FC84F2}"/>
          </ac:picMkLst>
        </pc:picChg>
        <pc:picChg chg="add mod">
          <ac:chgData name="塩谷 晃弘 / Akihiro Shiotani" userId="50aef054-9327-40af-9729-b525352b79f1" providerId="ADAL" clId="{CD008F7E-6E31-4D40-9C30-EFB9EE91FBBA}" dt="2022-07-04T05:49:06.739" v="1976" actId="1076"/>
          <ac:picMkLst>
            <pc:docMk/>
            <pc:sldMk cId="3766282573" sldId="1243"/>
            <ac:picMk id="8" creationId="{F8C0ECF4-9A57-ED06-03C4-1078552942FE}"/>
          </ac:picMkLst>
        </pc:picChg>
        <pc:picChg chg="add del mod">
          <ac:chgData name="塩谷 晃弘 / Akihiro Shiotani" userId="50aef054-9327-40af-9729-b525352b79f1" providerId="ADAL" clId="{CD008F7E-6E31-4D40-9C30-EFB9EE91FBBA}" dt="2022-07-04T05:43:24.219" v="1900" actId="478"/>
          <ac:picMkLst>
            <pc:docMk/>
            <pc:sldMk cId="3766282573" sldId="1243"/>
            <ac:picMk id="10" creationId="{050A4CD1-1058-5946-0EF2-70355EB5D331}"/>
          </ac:picMkLst>
        </pc:picChg>
        <pc:picChg chg="del">
          <ac:chgData name="塩谷 晃弘 / Akihiro Shiotani" userId="50aef054-9327-40af-9729-b525352b79f1" providerId="ADAL" clId="{CD008F7E-6E31-4D40-9C30-EFB9EE91FBBA}" dt="2022-07-04T05:42:22.781" v="1869" actId="478"/>
          <ac:picMkLst>
            <pc:docMk/>
            <pc:sldMk cId="3766282573" sldId="1243"/>
            <ac:picMk id="169" creationId="{334925E8-75B3-28D3-BD6B-FD3A5CC678D9}"/>
          </ac:picMkLst>
        </pc:picChg>
      </pc:sldChg>
      <pc:sldChg chg="delSp add del mod">
        <pc:chgData name="塩谷 晃弘 / Akihiro Shiotani" userId="50aef054-9327-40af-9729-b525352b79f1" providerId="ADAL" clId="{CD008F7E-6E31-4D40-9C30-EFB9EE91FBBA}" dt="2022-07-04T07:56:26.358" v="2001" actId="47"/>
        <pc:sldMkLst>
          <pc:docMk/>
          <pc:sldMk cId="281220158" sldId="1244"/>
        </pc:sldMkLst>
        <pc:spChg chg="del">
          <ac:chgData name="塩谷 晃弘 / Akihiro Shiotani" userId="50aef054-9327-40af-9729-b525352b79f1" providerId="ADAL" clId="{CD008F7E-6E31-4D40-9C30-EFB9EE91FBBA}" dt="2022-07-04T05:48:56.090" v="1975" actId="478"/>
          <ac:spMkLst>
            <pc:docMk/>
            <pc:sldMk cId="281220158" sldId="1244"/>
            <ac:spMk id="194" creationId="{3D39C4F4-D84C-19A4-7176-7A4AA9DCAA81}"/>
          </ac:spMkLst>
        </pc:spChg>
      </pc:sldChg>
      <pc:sldChg chg="addSp delSp modSp add mod">
        <pc:chgData name="塩谷 晃弘 / Akihiro Shiotani" userId="50aef054-9327-40af-9729-b525352b79f1" providerId="ADAL" clId="{CD008F7E-6E31-4D40-9C30-EFB9EE91FBBA}" dt="2022-07-04T08:14:59.959" v="3389" actId="1076"/>
        <pc:sldMkLst>
          <pc:docMk/>
          <pc:sldMk cId="2732808256" sldId="1245"/>
        </pc:sldMkLst>
        <pc:spChg chg="mod">
          <ac:chgData name="塩谷 晃弘 / Akihiro Shiotani" userId="50aef054-9327-40af-9729-b525352b79f1" providerId="ADAL" clId="{CD008F7E-6E31-4D40-9C30-EFB9EE91FBBA}" dt="2022-07-04T08:12:39.227" v="3325"/>
          <ac:spMkLst>
            <pc:docMk/>
            <pc:sldMk cId="2732808256" sldId="1245"/>
            <ac:spMk id="2" creationId="{00000000-0000-0000-0000-000000000000}"/>
          </ac:spMkLst>
        </pc:spChg>
        <pc:spChg chg="add del mod">
          <ac:chgData name="塩谷 晃弘 / Akihiro Shiotani" userId="50aef054-9327-40af-9729-b525352b79f1" providerId="ADAL" clId="{CD008F7E-6E31-4D40-9C30-EFB9EE91FBBA}" dt="2022-07-04T05:44:12.882" v="1908"/>
          <ac:spMkLst>
            <pc:docMk/>
            <pc:sldMk cId="2732808256" sldId="1245"/>
            <ac:spMk id="28" creationId="{5DF1C1BB-9B8E-AF4C-E9BC-A2A9622C1901}"/>
          </ac:spMkLst>
        </pc:spChg>
        <pc:spChg chg="add del mod">
          <ac:chgData name="塩谷 晃弘 / Akihiro Shiotani" userId="50aef054-9327-40af-9729-b525352b79f1" providerId="ADAL" clId="{CD008F7E-6E31-4D40-9C30-EFB9EE91FBBA}" dt="2022-07-04T05:44:12.882" v="1908"/>
          <ac:spMkLst>
            <pc:docMk/>
            <pc:sldMk cId="2732808256" sldId="1245"/>
            <ac:spMk id="30" creationId="{7E6C5348-A463-5C14-4C06-89A52EA363E2}"/>
          </ac:spMkLst>
        </pc:spChg>
        <pc:spChg chg="add del mod">
          <ac:chgData name="塩谷 晃弘 / Akihiro Shiotani" userId="50aef054-9327-40af-9729-b525352b79f1" providerId="ADAL" clId="{CD008F7E-6E31-4D40-9C30-EFB9EE91FBBA}" dt="2022-07-04T05:44:12.882" v="1908"/>
          <ac:spMkLst>
            <pc:docMk/>
            <pc:sldMk cId="2732808256" sldId="1245"/>
            <ac:spMk id="32" creationId="{32C1504A-CAA0-3134-7440-7EF65FB1AF53}"/>
          </ac:spMkLst>
        </pc:spChg>
        <pc:spChg chg="add del mod">
          <ac:chgData name="塩谷 晃弘 / Akihiro Shiotani" userId="50aef054-9327-40af-9729-b525352b79f1" providerId="ADAL" clId="{CD008F7E-6E31-4D40-9C30-EFB9EE91FBBA}" dt="2022-07-04T05:44:12.882" v="1908"/>
          <ac:spMkLst>
            <pc:docMk/>
            <pc:sldMk cId="2732808256" sldId="1245"/>
            <ac:spMk id="35" creationId="{AB150836-8B33-27FF-D9F4-6FFBAFE4DC52}"/>
          </ac:spMkLst>
        </pc:spChg>
        <pc:spChg chg="add del mod">
          <ac:chgData name="塩谷 晃弘 / Akihiro Shiotani" userId="50aef054-9327-40af-9729-b525352b79f1" providerId="ADAL" clId="{CD008F7E-6E31-4D40-9C30-EFB9EE91FBBA}" dt="2022-07-04T05:44:12.882" v="1908"/>
          <ac:spMkLst>
            <pc:docMk/>
            <pc:sldMk cId="2732808256" sldId="1245"/>
            <ac:spMk id="36" creationId="{20F99F6F-C526-4340-2BDB-85EDF3BB19C7}"/>
          </ac:spMkLst>
        </pc:spChg>
        <pc:spChg chg="mod">
          <ac:chgData name="塩谷 晃弘 / Akihiro Shiotani" userId="50aef054-9327-40af-9729-b525352b79f1" providerId="ADAL" clId="{CD008F7E-6E31-4D40-9C30-EFB9EE91FBBA}" dt="2022-07-04T05:47:51.311" v="1969" actId="20577"/>
          <ac:spMkLst>
            <pc:docMk/>
            <pc:sldMk cId="2732808256" sldId="1245"/>
            <ac:spMk id="41" creationId="{A3F9C698-D986-63DD-0E20-3724B64E0417}"/>
          </ac:spMkLst>
        </pc:spChg>
        <pc:spChg chg="add del mod">
          <ac:chgData name="塩谷 晃弘 / Akihiro Shiotani" userId="50aef054-9327-40af-9729-b525352b79f1" providerId="ADAL" clId="{CD008F7E-6E31-4D40-9C30-EFB9EE91FBBA}" dt="2022-07-04T05:44:12.882" v="1908"/>
          <ac:spMkLst>
            <pc:docMk/>
            <pc:sldMk cId="2732808256" sldId="1245"/>
            <ac:spMk id="42" creationId="{E82AD930-07CE-5F9F-7E6A-D18A4B6103A2}"/>
          </ac:spMkLst>
        </pc:spChg>
        <pc:spChg chg="add del mod">
          <ac:chgData name="塩谷 晃弘 / Akihiro Shiotani" userId="50aef054-9327-40af-9729-b525352b79f1" providerId="ADAL" clId="{CD008F7E-6E31-4D40-9C30-EFB9EE91FBBA}" dt="2022-07-04T05:44:12.882" v="1908"/>
          <ac:spMkLst>
            <pc:docMk/>
            <pc:sldMk cId="2732808256" sldId="1245"/>
            <ac:spMk id="43" creationId="{033A9E02-E4E3-D2CB-BD4B-A505B4D5942D}"/>
          </ac:spMkLst>
        </pc:spChg>
        <pc:spChg chg="add del mod">
          <ac:chgData name="塩谷 晃弘 / Akihiro Shiotani" userId="50aef054-9327-40af-9729-b525352b79f1" providerId="ADAL" clId="{CD008F7E-6E31-4D40-9C30-EFB9EE91FBBA}" dt="2022-07-04T05:44:12.882" v="1908"/>
          <ac:spMkLst>
            <pc:docMk/>
            <pc:sldMk cId="2732808256" sldId="1245"/>
            <ac:spMk id="46" creationId="{CB68DE1D-449F-20C1-47C4-EC7FDE6367AA}"/>
          </ac:spMkLst>
        </pc:spChg>
        <pc:spChg chg="add del mod">
          <ac:chgData name="塩谷 晃弘 / Akihiro Shiotani" userId="50aef054-9327-40af-9729-b525352b79f1" providerId="ADAL" clId="{CD008F7E-6E31-4D40-9C30-EFB9EE91FBBA}" dt="2022-07-04T05:44:12.882" v="1908"/>
          <ac:spMkLst>
            <pc:docMk/>
            <pc:sldMk cId="2732808256" sldId="1245"/>
            <ac:spMk id="48" creationId="{C7773446-CB6F-999E-2552-E61BF285FED8}"/>
          </ac:spMkLst>
        </pc:spChg>
        <pc:spChg chg="add del mod">
          <ac:chgData name="塩谷 晃弘 / Akihiro Shiotani" userId="50aef054-9327-40af-9729-b525352b79f1" providerId="ADAL" clId="{CD008F7E-6E31-4D40-9C30-EFB9EE91FBBA}" dt="2022-07-04T05:44:12.882" v="1908"/>
          <ac:spMkLst>
            <pc:docMk/>
            <pc:sldMk cId="2732808256" sldId="1245"/>
            <ac:spMk id="49" creationId="{3223E149-FEEC-6443-F0E2-B34C4EB52BAC}"/>
          </ac:spMkLst>
        </pc:spChg>
        <pc:spChg chg="add del mod">
          <ac:chgData name="塩谷 晃弘 / Akihiro Shiotani" userId="50aef054-9327-40af-9729-b525352b79f1" providerId="ADAL" clId="{CD008F7E-6E31-4D40-9C30-EFB9EE91FBBA}" dt="2022-07-04T05:44:12.882" v="1908"/>
          <ac:spMkLst>
            <pc:docMk/>
            <pc:sldMk cId="2732808256" sldId="1245"/>
            <ac:spMk id="51" creationId="{B8C0CC8B-7BB7-1643-FFD5-F7438C81157E}"/>
          </ac:spMkLst>
        </pc:spChg>
        <pc:spChg chg="add del mod">
          <ac:chgData name="塩谷 晃弘 / Akihiro Shiotani" userId="50aef054-9327-40af-9729-b525352b79f1" providerId="ADAL" clId="{CD008F7E-6E31-4D40-9C30-EFB9EE91FBBA}" dt="2022-07-04T05:44:12.882" v="1908"/>
          <ac:spMkLst>
            <pc:docMk/>
            <pc:sldMk cId="2732808256" sldId="1245"/>
            <ac:spMk id="52" creationId="{34FA4096-8758-19EB-E761-C0050E6D7E1E}"/>
          </ac:spMkLst>
        </pc:spChg>
        <pc:spChg chg="add del mod">
          <ac:chgData name="塩谷 晃弘 / Akihiro Shiotani" userId="50aef054-9327-40af-9729-b525352b79f1" providerId="ADAL" clId="{CD008F7E-6E31-4D40-9C30-EFB9EE91FBBA}" dt="2022-07-04T05:44:12.882" v="1908"/>
          <ac:spMkLst>
            <pc:docMk/>
            <pc:sldMk cId="2732808256" sldId="1245"/>
            <ac:spMk id="53" creationId="{9C3D2DB1-B064-867E-5516-94D788A3533D}"/>
          </ac:spMkLst>
        </pc:spChg>
        <pc:spChg chg="add del mod">
          <ac:chgData name="塩谷 晃弘 / Akihiro Shiotani" userId="50aef054-9327-40af-9729-b525352b79f1" providerId="ADAL" clId="{CD008F7E-6E31-4D40-9C30-EFB9EE91FBBA}" dt="2022-07-04T05:44:12.882" v="1908"/>
          <ac:spMkLst>
            <pc:docMk/>
            <pc:sldMk cId="2732808256" sldId="1245"/>
            <ac:spMk id="54" creationId="{B9B9DA6D-1DDB-B212-C481-B122A92E218A}"/>
          </ac:spMkLst>
        </pc:spChg>
        <pc:spChg chg="add del mod">
          <ac:chgData name="塩谷 晃弘 / Akihiro Shiotani" userId="50aef054-9327-40af-9729-b525352b79f1" providerId="ADAL" clId="{CD008F7E-6E31-4D40-9C30-EFB9EE91FBBA}" dt="2022-07-04T05:44:12.882" v="1908"/>
          <ac:spMkLst>
            <pc:docMk/>
            <pc:sldMk cId="2732808256" sldId="1245"/>
            <ac:spMk id="55" creationId="{12AE5B50-A3ED-F884-E0AC-D55F29BCD12B}"/>
          </ac:spMkLst>
        </pc:spChg>
        <pc:spChg chg="add del mod">
          <ac:chgData name="塩谷 晃弘 / Akihiro Shiotani" userId="50aef054-9327-40af-9729-b525352b79f1" providerId="ADAL" clId="{CD008F7E-6E31-4D40-9C30-EFB9EE91FBBA}" dt="2022-07-04T05:44:12.882" v="1908"/>
          <ac:spMkLst>
            <pc:docMk/>
            <pc:sldMk cId="2732808256" sldId="1245"/>
            <ac:spMk id="59" creationId="{C8CCD850-D0E4-FD9B-54EA-6F2D1D7D3873}"/>
          </ac:spMkLst>
        </pc:spChg>
        <pc:spChg chg="add del mod">
          <ac:chgData name="塩谷 晃弘 / Akihiro Shiotani" userId="50aef054-9327-40af-9729-b525352b79f1" providerId="ADAL" clId="{CD008F7E-6E31-4D40-9C30-EFB9EE91FBBA}" dt="2022-07-04T05:44:12.882" v="1908"/>
          <ac:spMkLst>
            <pc:docMk/>
            <pc:sldMk cId="2732808256" sldId="1245"/>
            <ac:spMk id="60" creationId="{20BEA6A8-8AF7-9B47-FAE4-6E9AB0350EF5}"/>
          </ac:spMkLst>
        </pc:spChg>
        <pc:spChg chg="add del mod">
          <ac:chgData name="塩谷 晃弘 / Akihiro Shiotani" userId="50aef054-9327-40af-9729-b525352b79f1" providerId="ADAL" clId="{CD008F7E-6E31-4D40-9C30-EFB9EE91FBBA}" dt="2022-07-04T05:44:46.289" v="1914"/>
          <ac:spMkLst>
            <pc:docMk/>
            <pc:sldMk cId="2732808256" sldId="1245"/>
            <ac:spMk id="65" creationId="{9E435370-657B-7038-8E48-E65F8366DFD0}"/>
          </ac:spMkLst>
        </pc:spChg>
        <pc:spChg chg="add del mod">
          <ac:chgData name="塩谷 晃弘 / Akihiro Shiotani" userId="50aef054-9327-40af-9729-b525352b79f1" providerId="ADAL" clId="{CD008F7E-6E31-4D40-9C30-EFB9EE91FBBA}" dt="2022-07-04T05:44:46.289" v="1914"/>
          <ac:spMkLst>
            <pc:docMk/>
            <pc:sldMk cId="2732808256" sldId="1245"/>
            <ac:spMk id="67" creationId="{030C89AD-095D-D39D-030D-F1B7BDCC9AE6}"/>
          </ac:spMkLst>
        </pc:spChg>
        <pc:spChg chg="add del mod">
          <ac:chgData name="塩谷 晃弘 / Akihiro Shiotani" userId="50aef054-9327-40af-9729-b525352b79f1" providerId="ADAL" clId="{CD008F7E-6E31-4D40-9C30-EFB9EE91FBBA}" dt="2022-07-04T05:44:46.289" v="1914"/>
          <ac:spMkLst>
            <pc:docMk/>
            <pc:sldMk cId="2732808256" sldId="1245"/>
            <ac:spMk id="69" creationId="{108D17E2-4A2F-9FE9-FCEE-07594B42A68A}"/>
          </ac:spMkLst>
        </pc:spChg>
        <pc:spChg chg="add del mod">
          <ac:chgData name="塩谷 晃弘 / Akihiro Shiotani" userId="50aef054-9327-40af-9729-b525352b79f1" providerId="ADAL" clId="{CD008F7E-6E31-4D40-9C30-EFB9EE91FBBA}" dt="2022-07-04T05:44:46.289" v="1914"/>
          <ac:spMkLst>
            <pc:docMk/>
            <pc:sldMk cId="2732808256" sldId="1245"/>
            <ac:spMk id="72" creationId="{2F8BB19D-7189-E45C-42DC-FAA173812075}"/>
          </ac:spMkLst>
        </pc:spChg>
        <pc:spChg chg="add del mod">
          <ac:chgData name="塩谷 晃弘 / Akihiro Shiotani" userId="50aef054-9327-40af-9729-b525352b79f1" providerId="ADAL" clId="{CD008F7E-6E31-4D40-9C30-EFB9EE91FBBA}" dt="2022-07-04T05:44:46.289" v="1914"/>
          <ac:spMkLst>
            <pc:docMk/>
            <pc:sldMk cId="2732808256" sldId="1245"/>
            <ac:spMk id="73" creationId="{46FB791E-4A43-5885-9F13-96252493AF37}"/>
          </ac:spMkLst>
        </pc:spChg>
        <pc:spChg chg="add del mod">
          <ac:chgData name="塩谷 晃弘 / Akihiro Shiotani" userId="50aef054-9327-40af-9729-b525352b79f1" providerId="ADAL" clId="{CD008F7E-6E31-4D40-9C30-EFB9EE91FBBA}" dt="2022-07-04T05:44:46.289" v="1914"/>
          <ac:spMkLst>
            <pc:docMk/>
            <pc:sldMk cId="2732808256" sldId="1245"/>
            <ac:spMk id="75" creationId="{EAE84B55-FD5A-1FC5-9A36-5EFC4F440A38}"/>
          </ac:spMkLst>
        </pc:spChg>
        <pc:spChg chg="add del mod">
          <ac:chgData name="塩谷 晃弘 / Akihiro Shiotani" userId="50aef054-9327-40af-9729-b525352b79f1" providerId="ADAL" clId="{CD008F7E-6E31-4D40-9C30-EFB9EE91FBBA}" dt="2022-07-04T05:44:46.289" v="1914"/>
          <ac:spMkLst>
            <pc:docMk/>
            <pc:sldMk cId="2732808256" sldId="1245"/>
            <ac:spMk id="76" creationId="{358E0201-884C-F573-7344-78DD2ECBFDEF}"/>
          </ac:spMkLst>
        </pc:spChg>
        <pc:spChg chg="add del mod">
          <ac:chgData name="塩谷 晃弘 / Akihiro Shiotani" userId="50aef054-9327-40af-9729-b525352b79f1" providerId="ADAL" clId="{CD008F7E-6E31-4D40-9C30-EFB9EE91FBBA}" dt="2022-07-04T05:44:46.289" v="1914"/>
          <ac:spMkLst>
            <pc:docMk/>
            <pc:sldMk cId="2732808256" sldId="1245"/>
            <ac:spMk id="79" creationId="{AEFB2BC0-8FAC-A78F-C828-4F519112B5D4}"/>
          </ac:spMkLst>
        </pc:spChg>
        <pc:spChg chg="add del mod">
          <ac:chgData name="塩谷 晃弘 / Akihiro Shiotani" userId="50aef054-9327-40af-9729-b525352b79f1" providerId="ADAL" clId="{CD008F7E-6E31-4D40-9C30-EFB9EE91FBBA}" dt="2022-07-04T05:44:46.289" v="1914"/>
          <ac:spMkLst>
            <pc:docMk/>
            <pc:sldMk cId="2732808256" sldId="1245"/>
            <ac:spMk id="81" creationId="{4FCA611D-6DCF-7A93-7E54-ABFC1308BD7B}"/>
          </ac:spMkLst>
        </pc:spChg>
        <pc:spChg chg="add del mod">
          <ac:chgData name="塩谷 晃弘 / Akihiro Shiotani" userId="50aef054-9327-40af-9729-b525352b79f1" providerId="ADAL" clId="{CD008F7E-6E31-4D40-9C30-EFB9EE91FBBA}" dt="2022-07-04T05:44:46.289" v="1914"/>
          <ac:spMkLst>
            <pc:docMk/>
            <pc:sldMk cId="2732808256" sldId="1245"/>
            <ac:spMk id="82" creationId="{95843BFC-A152-C929-889B-20091664811D}"/>
          </ac:spMkLst>
        </pc:spChg>
        <pc:spChg chg="add del mod">
          <ac:chgData name="塩谷 晃弘 / Akihiro Shiotani" userId="50aef054-9327-40af-9729-b525352b79f1" providerId="ADAL" clId="{CD008F7E-6E31-4D40-9C30-EFB9EE91FBBA}" dt="2022-07-04T05:44:46.289" v="1914"/>
          <ac:spMkLst>
            <pc:docMk/>
            <pc:sldMk cId="2732808256" sldId="1245"/>
            <ac:spMk id="84" creationId="{2EB9C913-1F77-0EFD-3547-18425E94FD51}"/>
          </ac:spMkLst>
        </pc:spChg>
        <pc:spChg chg="add del mod">
          <ac:chgData name="塩谷 晃弘 / Akihiro Shiotani" userId="50aef054-9327-40af-9729-b525352b79f1" providerId="ADAL" clId="{CD008F7E-6E31-4D40-9C30-EFB9EE91FBBA}" dt="2022-07-04T05:44:46.289" v="1914"/>
          <ac:spMkLst>
            <pc:docMk/>
            <pc:sldMk cId="2732808256" sldId="1245"/>
            <ac:spMk id="85" creationId="{716F2331-1EB0-D4AC-3A81-A76B554F3AEA}"/>
          </ac:spMkLst>
        </pc:spChg>
        <pc:spChg chg="add del mod">
          <ac:chgData name="塩谷 晃弘 / Akihiro Shiotani" userId="50aef054-9327-40af-9729-b525352b79f1" providerId="ADAL" clId="{CD008F7E-6E31-4D40-9C30-EFB9EE91FBBA}" dt="2022-07-04T05:44:46.289" v="1914"/>
          <ac:spMkLst>
            <pc:docMk/>
            <pc:sldMk cId="2732808256" sldId="1245"/>
            <ac:spMk id="86" creationId="{A201AD5B-CB7B-0809-B099-DE1BB8291515}"/>
          </ac:spMkLst>
        </pc:spChg>
        <pc:spChg chg="add del mod">
          <ac:chgData name="塩谷 晃弘 / Akihiro Shiotani" userId="50aef054-9327-40af-9729-b525352b79f1" providerId="ADAL" clId="{CD008F7E-6E31-4D40-9C30-EFB9EE91FBBA}" dt="2022-07-04T05:44:46.289" v="1914"/>
          <ac:spMkLst>
            <pc:docMk/>
            <pc:sldMk cId="2732808256" sldId="1245"/>
            <ac:spMk id="87" creationId="{E5C9F192-4AF8-F1CD-40B1-EA1F542A0FED}"/>
          </ac:spMkLst>
        </pc:spChg>
        <pc:spChg chg="add del mod">
          <ac:chgData name="塩谷 晃弘 / Akihiro Shiotani" userId="50aef054-9327-40af-9729-b525352b79f1" providerId="ADAL" clId="{CD008F7E-6E31-4D40-9C30-EFB9EE91FBBA}" dt="2022-07-04T05:44:46.289" v="1914"/>
          <ac:spMkLst>
            <pc:docMk/>
            <pc:sldMk cId="2732808256" sldId="1245"/>
            <ac:spMk id="88" creationId="{300A70A0-987E-3728-D422-515ED5A53DCE}"/>
          </ac:spMkLst>
        </pc:spChg>
        <pc:spChg chg="add del mod">
          <ac:chgData name="塩谷 晃弘 / Akihiro Shiotani" userId="50aef054-9327-40af-9729-b525352b79f1" providerId="ADAL" clId="{CD008F7E-6E31-4D40-9C30-EFB9EE91FBBA}" dt="2022-07-04T05:44:46.289" v="1914"/>
          <ac:spMkLst>
            <pc:docMk/>
            <pc:sldMk cId="2732808256" sldId="1245"/>
            <ac:spMk id="92" creationId="{5750BBC3-5610-7DD7-8261-149764C40883}"/>
          </ac:spMkLst>
        </pc:spChg>
        <pc:spChg chg="add del mod">
          <ac:chgData name="塩谷 晃弘 / Akihiro Shiotani" userId="50aef054-9327-40af-9729-b525352b79f1" providerId="ADAL" clId="{CD008F7E-6E31-4D40-9C30-EFB9EE91FBBA}" dt="2022-07-04T05:44:46.289" v="1914"/>
          <ac:spMkLst>
            <pc:docMk/>
            <pc:sldMk cId="2732808256" sldId="1245"/>
            <ac:spMk id="93" creationId="{3052B0E7-3E9A-24A1-82F9-C107B7389A41}"/>
          </ac:spMkLst>
        </pc:spChg>
        <pc:spChg chg="add del mod">
          <ac:chgData name="塩谷 晃弘 / Akihiro Shiotani" userId="50aef054-9327-40af-9729-b525352b79f1" providerId="ADAL" clId="{CD008F7E-6E31-4D40-9C30-EFB9EE91FBBA}" dt="2022-07-04T05:44:50.294" v="1916"/>
          <ac:spMkLst>
            <pc:docMk/>
            <pc:sldMk cId="2732808256" sldId="1245"/>
            <ac:spMk id="97" creationId="{1F98054D-CCBF-8040-6774-CDC31B449A67}"/>
          </ac:spMkLst>
        </pc:spChg>
        <pc:spChg chg="add del mod">
          <ac:chgData name="塩谷 晃弘 / Akihiro Shiotani" userId="50aef054-9327-40af-9729-b525352b79f1" providerId="ADAL" clId="{CD008F7E-6E31-4D40-9C30-EFB9EE91FBBA}" dt="2022-07-04T05:44:50.294" v="1916"/>
          <ac:spMkLst>
            <pc:docMk/>
            <pc:sldMk cId="2732808256" sldId="1245"/>
            <ac:spMk id="99" creationId="{97E8E2B6-4AAD-CE13-6F43-16B161087EB5}"/>
          </ac:spMkLst>
        </pc:spChg>
        <pc:spChg chg="add del mod">
          <ac:chgData name="塩谷 晃弘 / Akihiro Shiotani" userId="50aef054-9327-40af-9729-b525352b79f1" providerId="ADAL" clId="{CD008F7E-6E31-4D40-9C30-EFB9EE91FBBA}" dt="2022-07-04T05:44:50.294" v="1916"/>
          <ac:spMkLst>
            <pc:docMk/>
            <pc:sldMk cId="2732808256" sldId="1245"/>
            <ac:spMk id="101" creationId="{D05C00A4-684C-7029-CFBC-32C8042FACA1}"/>
          </ac:spMkLst>
        </pc:spChg>
        <pc:spChg chg="add del mod">
          <ac:chgData name="塩谷 晃弘 / Akihiro Shiotani" userId="50aef054-9327-40af-9729-b525352b79f1" providerId="ADAL" clId="{CD008F7E-6E31-4D40-9C30-EFB9EE91FBBA}" dt="2022-07-04T05:44:50.294" v="1916"/>
          <ac:spMkLst>
            <pc:docMk/>
            <pc:sldMk cId="2732808256" sldId="1245"/>
            <ac:spMk id="104" creationId="{6DF2284B-E33D-4277-C36D-83D2EF1380D3}"/>
          </ac:spMkLst>
        </pc:spChg>
        <pc:spChg chg="add del mod">
          <ac:chgData name="塩谷 晃弘 / Akihiro Shiotani" userId="50aef054-9327-40af-9729-b525352b79f1" providerId="ADAL" clId="{CD008F7E-6E31-4D40-9C30-EFB9EE91FBBA}" dt="2022-07-04T05:44:50.294" v="1916"/>
          <ac:spMkLst>
            <pc:docMk/>
            <pc:sldMk cId="2732808256" sldId="1245"/>
            <ac:spMk id="105" creationId="{F5AF8847-85CD-C854-CCF7-6C38FFDCFC7A}"/>
          </ac:spMkLst>
        </pc:spChg>
        <pc:spChg chg="add del mod">
          <ac:chgData name="塩谷 晃弘 / Akihiro Shiotani" userId="50aef054-9327-40af-9729-b525352b79f1" providerId="ADAL" clId="{CD008F7E-6E31-4D40-9C30-EFB9EE91FBBA}" dt="2022-07-04T05:44:50.294" v="1916"/>
          <ac:spMkLst>
            <pc:docMk/>
            <pc:sldMk cId="2732808256" sldId="1245"/>
            <ac:spMk id="107" creationId="{FAB34A4E-E376-7934-A39B-94198C82D043}"/>
          </ac:spMkLst>
        </pc:spChg>
        <pc:spChg chg="add del mod">
          <ac:chgData name="塩谷 晃弘 / Akihiro Shiotani" userId="50aef054-9327-40af-9729-b525352b79f1" providerId="ADAL" clId="{CD008F7E-6E31-4D40-9C30-EFB9EE91FBBA}" dt="2022-07-04T05:44:50.294" v="1916"/>
          <ac:spMkLst>
            <pc:docMk/>
            <pc:sldMk cId="2732808256" sldId="1245"/>
            <ac:spMk id="108" creationId="{A7716AD6-813B-12CE-1E12-ABA4CEBF13D5}"/>
          </ac:spMkLst>
        </pc:spChg>
        <pc:spChg chg="add del mod">
          <ac:chgData name="塩谷 晃弘 / Akihiro Shiotani" userId="50aef054-9327-40af-9729-b525352b79f1" providerId="ADAL" clId="{CD008F7E-6E31-4D40-9C30-EFB9EE91FBBA}" dt="2022-07-04T05:44:50.294" v="1916"/>
          <ac:spMkLst>
            <pc:docMk/>
            <pc:sldMk cId="2732808256" sldId="1245"/>
            <ac:spMk id="111" creationId="{31A70CDB-B774-5AD2-C39B-00D2AD647FB4}"/>
          </ac:spMkLst>
        </pc:spChg>
        <pc:spChg chg="add del mod">
          <ac:chgData name="塩谷 晃弘 / Akihiro Shiotani" userId="50aef054-9327-40af-9729-b525352b79f1" providerId="ADAL" clId="{CD008F7E-6E31-4D40-9C30-EFB9EE91FBBA}" dt="2022-07-04T05:44:50.294" v="1916"/>
          <ac:spMkLst>
            <pc:docMk/>
            <pc:sldMk cId="2732808256" sldId="1245"/>
            <ac:spMk id="113" creationId="{7D93D071-616E-26CA-1DC4-C8FDD3C01CC9}"/>
          </ac:spMkLst>
        </pc:spChg>
        <pc:spChg chg="add del mod">
          <ac:chgData name="塩谷 晃弘 / Akihiro Shiotani" userId="50aef054-9327-40af-9729-b525352b79f1" providerId="ADAL" clId="{CD008F7E-6E31-4D40-9C30-EFB9EE91FBBA}" dt="2022-07-04T05:44:50.294" v="1916"/>
          <ac:spMkLst>
            <pc:docMk/>
            <pc:sldMk cId="2732808256" sldId="1245"/>
            <ac:spMk id="114" creationId="{EDA66A7D-4F5C-3FFB-08CA-83408D5CE815}"/>
          </ac:spMkLst>
        </pc:spChg>
        <pc:spChg chg="add del mod">
          <ac:chgData name="塩谷 晃弘 / Akihiro Shiotani" userId="50aef054-9327-40af-9729-b525352b79f1" providerId="ADAL" clId="{CD008F7E-6E31-4D40-9C30-EFB9EE91FBBA}" dt="2022-07-04T05:44:50.294" v="1916"/>
          <ac:spMkLst>
            <pc:docMk/>
            <pc:sldMk cId="2732808256" sldId="1245"/>
            <ac:spMk id="116" creationId="{A9B73A1B-1945-D459-5E27-87A62454A72E}"/>
          </ac:spMkLst>
        </pc:spChg>
        <pc:spChg chg="add del mod">
          <ac:chgData name="塩谷 晃弘 / Akihiro Shiotani" userId="50aef054-9327-40af-9729-b525352b79f1" providerId="ADAL" clId="{CD008F7E-6E31-4D40-9C30-EFB9EE91FBBA}" dt="2022-07-04T05:44:50.294" v="1916"/>
          <ac:spMkLst>
            <pc:docMk/>
            <pc:sldMk cId="2732808256" sldId="1245"/>
            <ac:spMk id="117" creationId="{516A89E1-F195-15E9-DDFA-C4ADCD65E206}"/>
          </ac:spMkLst>
        </pc:spChg>
        <pc:spChg chg="add del mod">
          <ac:chgData name="塩谷 晃弘 / Akihiro Shiotani" userId="50aef054-9327-40af-9729-b525352b79f1" providerId="ADAL" clId="{CD008F7E-6E31-4D40-9C30-EFB9EE91FBBA}" dt="2022-07-04T05:44:50.294" v="1916"/>
          <ac:spMkLst>
            <pc:docMk/>
            <pc:sldMk cId="2732808256" sldId="1245"/>
            <ac:spMk id="118" creationId="{DDBDCFB0-A84F-5758-7B69-D1C36CEFFDAE}"/>
          </ac:spMkLst>
        </pc:spChg>
        <pc:spChg chg="add del mod">
          <ac:chgData name="塩谷 晃弘 / Akihiro Shiotani" userId="50aef054-9327-40af-9729-b525352b79f1" providerId="ADAL" clId="{CD008F7E-6E31-4D40-9C30-EFB9EE91FBBA}" dt="2022-07-04T05:44:50.294" v="1916"/>
          <ac:spMkLst>
            <pc:docMk/>
            <pc:sldMk cId="2732808256" sldId="1245"/>
            <ac:spMk id="119" creationId="{FFA12598-D7E0-D323-62FB-393CFCF8052A}"/>
          </ac:spMkLst>
        </pc:spChg>
        <pc:spChg chg="add del mod">
          <ac:chgData name="塩谷 晃弘 / Akihiro Shiotani" userId="50aef054-9327-40af-9729-b525352b79f1" providerId="ADAL" clId="{CD008F7E-6E31-4D40-9C30-EFB9EE91FBBA}" dt="2022-07-04T05:44:50.294" v="1916"/>
          <ac:spMkLst>
            <pc:docMk/>
            <pc:sldMk cId="2732808256" sldId="1245"/>
            <ac:spMk id="120" creationId="{83380099-D3FD-342D-1B54-E0873403365C}"/>
          </ac:spMkLst>
        </pc:spChg>
        <pc:spChg chg="add del mod">
          <ac:chgData name="塩谷 晃弘 / Akihiro Shiotani" userId="50aef054-9327-40af-9729-b525352b79f1" providerId="ADAL" clId="{CD008F7E-6E31-4D40-9C30-EFB9EE91FBBA}" dt="2022-07-04T05:44:50.294" v="1916"/>
          <ac:spMkLst>
            <pc:docMk/>
            <pc:sldMk cId="2732808256" sldId="1245"/>
            <ac:spMk id="124" creationId="{17463379-5914-AF5A-9D58-3C21F6CA5E52}"/>
          </ac:spMkLst>
        </pc:spChg>
        <pc:spChg chg="add del mod">
          <ac:chgData name="塩谷 晃弘 / Akihiro Shiotani" userId="50aef054-9327-40af-9729-b525352b79f1" providerId="ADAL" clId="{CD008F7E-6E31-4D40-9C30-EFB9EE91FBBA}" dt="2022-07-04T05:44:50.294" v="1916"/>
          <ac:spMkLst>
            <pc:docMk/>
            <pc:sldMk cId="2732808256" sldId="1245"/>
            <ac:spMk id="125" creationId="{A1D762C5-821F-A142-7AB4-D0594FB2A71E}"/>
          </ac:spMkLst>
        </pc:spChg>
        <pc:spChg chg="add del mod">
          <ac:chgData name="塩谷 晃弘 / Akihiro Shiotani" userId="50aef054-9327-40af-9729-b525352b79f1" providerId="ADAL" clId="{CD008F7E-6E31-4D40-9C30-EFB9EE91FBBA}" dt="2022-07-04T05:47:12.326" v="1940"/>
          <ac:spMkLst>
            <pc:docMk/>
            <pc:sldMk cId="2732808256" sldId="1245"/>
            <ac:spMk id="129" creationId="{CB464311-854F-F2D8-488B-25653552E7D5}"/>
          </ac:spMkLst>
        </pc:spChg>
        <pc:spChg chg="add del mod">
          <ac:chgData name="塩谷 晃弘 / Akihiro Shiotani" userId="50aef054-9327-40af-9729-b525352b79f1" providerId="ADAL" clId="{CD008F7E-6E31-4D40-9C30-EFB9EE91FBBA}" dt="2022-07-04T05:47:12.326" v="1940"/>
          <ac:spMkLst>
            <pc:docMk/>
            <pc:sldMk cId="2732808256" sldId="1245"/>
            <ac:spMk id="131" creationId="{04EF02B8-9E52-21F8-64A9-9FAA673DB0D9}"/>
          </ac:spMkLst>
        </pc:spChg>
        <pc:spChg chg="add del mod">
          <ac:chgData name="塩谷 晃弘 / Akihiro Shiotani" userId="50aef054-9327-40af-9729-b525352b79f1" providerId="ADAL" clId="{CD008F7E-6E31-4D40-9C30-EFB9EE91FBBA}" dt="2022-07-04T05:47:12.326" v="1940"/>
          <ac:spMkLst>
            <pc:docMk/>
            <pc:sldMk cId="2732808256" sldId="1245"/>
            <ac:spMk id="133" creationId="{FA2C4BC4-07FB-0302-8E5D-FA5EB0FA3456}"/>
          </ac:spMkLst>
        </pc:spChg>
        <pc:spChg chg="add del mod">
          <ac:chgData name="塩谷 晃弘 / Akihiro Shiotani" userId="50aef054-9327-40af-9729-b525352b79f1" providerId="ADAL" clId="{CD008F7E-6E31-4D40-9C30-EFB9EE91FBBA}" dt="2022-07-04T05:47:12.326" v="1940"/>
          <ac:spMkLst>
            <pc:docMk/>
            <pc:sldMk cId="2732808256" sldId="1245"/>
            <ac:spMk id="136" creationId="{6A8F7DE2-BAA5-48F9-DC5F-893475CFBDFC}"/>
          </ac:spMkLst>
        </pc:spChg>
        <pc:spChg chg="add del mod">
          <ac:chgData name="塩谷 晃弘 / Akihiro Shiotani" userId="50aef054-9327-40af-9729-b525352b79f1" providerId="ADAL" clId="{CD008F7E-6E31-4D40-9C30-EFB9EE91FBBA}" dt="2022-07-04T05:47:12.326" v="1940"/>
          <ac:spMkLst>
            <pc:docMk/>
            <pc:sldMk cId="2732808256" sldId="1245"/>
            <ac:spMk id="137" creationId="{31EAB5CC-2ED7-4E1A-931C-7AD1BE2A67F0}"/>
          </ac:spMkLst>
        </pc:spChg>
        <pc:spChg chg="add del mod">
          <ac:chgData name="塩谷 晃弘 / Akihiro Shiotani" userId="50aef054-9327-40af-9729-b525352b79f1" providerId="ADAL" clId="{CD008F7E-6E31-4D40-9C30-EFB9EE91FBBA}" dt="2022-07-04T05:47:12.326" v="1940"/>
          <ac:spMkLst>
            <pc:docMk/>
            <pc:sldMk cId="2732808256" sldId="1245"/>
            <ac:spMk id="139" creationId="{F07F8AE8-6A48-CADC-DF65-56BEED7BF613}"/>
          </ac:spMkLst>
        </pc:spChg>
        <pc:spChg chg="add del mod">
          <ac:chgData name="塩谷 晃弘 / Akihiro Shiotani" userId="50aef054-9327-40af-9729-b525352b79f1" providerId="ADAL" clId="{CD008F7E-6E31-4D40-9C30-EFB9EE91FBBA}" dt="2022-07-04T05:47:12.326" v="1940"/>
          <ac:spMkLst>
            <pc:docMk/>
            <pc:sldMk cId="2732808256" sldId="1245"/>
            <ac:spMk id="140" creationId="{4DC1A060-4F42-FC31-2319-B36B6AED15E9}"/>
          </ac:spMkLst>
        </pc:spChg>
        <pc:spChg chg="add del mod">
          <ac:chgData name="塩谷 晃弘 / Akihiro Shiotani" userId="50aef054-9327-40af-9729-b525352b79f1" providerId="ADAL" clId="{CD008F7E-6E31-4D40-9C30-EFB9EE91FBBA}" dt="2022-07-04T05:47:12.326" v="1940"/>
          <ac:spMkLst>
            <pc:docMk/>
            <pc:sldMk cId="2732808256" sldId="1245"/>
            <ac:spMk id="143" creationId="{E2FACFBE-A509-6FBA-C929-48C7EDD67584}"/>
          </ac:spMkLst>
        </pc:spChg>
        <pc:spChg chg="add del mod">
          <ac:chgData name="塩谷 晃弘 / Akihiro Shiotani" userId="50aef054-9327-40af-9729-b525352b79f1" providerId="ADAL" clId="{CD008F7E-6E31-4D40-9C30-EFB9EE91FBBA}" dt="2022-07-04T05:47:12.326" v="1940"/>
          <ac:spMkLst>
            <pc:docMk/>
            <pc:sldMk cId="2732808256" sldId="1245"/>
            <ac:spMk id="145" creationId="{EDF68531-838D-75F0-74A6-13FAD2CE615C}"/>
          </ac:spMkLst>
        </pc:spChg>
        <pc:spChg chg="add del mod">
          <ac:chgData name="塩谷 晃弘 / Akihiro Shiotani" userId="50aef054-9327-40af-9729-b525352b79f1" providerId="ADAL" clId="{CD008F7E-6E31-4D40-9C30-EFB9EE91FBBA}" dt="2022-07-04T05:47:12.326" v="1940"/>
          <ac:spMkLst>
            <pc:docMk/>
            <pc:sldMk cId="2732808256" sldId="1245"/>
            <ac:spMk id="146" creationId="{917A59FB-EEE2-FCE5-384B-510CC20022F6}"/>
          </ac:spMkLst>
        </pc:spChg>
        <pc:spChg chg="add del mod">
          <ac:chgData name="塩谷 晃弘 / Akihiro Shiotani" userId="50aef054-9327-40af-9729-b525352b79f1" providerId="ADAL" clId="{CD008F7E-6E31-4D40-9C30-EFB9EE91FBBA}" dt="2022-07-04T05:47:12.326" v="1940"/>
          <ac:spMkLst>
            <pc:docMk/>
            <pc:sldMk cId="2732808256" sldId="1245"/>
            <ac:spMk id="148" creationId="{FAA71D77-D5D4-596C-17F2-EAD6FFF2DD77}"/>
          </ac:spMkLst>
        </pc:spChg>
        <pc:spChg chg="add del mod">
          <ac:chgData name="塩谷 晃弘 / Akihiro Shiotani" userId="50aef054-9327-40af-9729-b525352b79f1" providerId="ADAL" clId="{CD008F7E-6E31-4D40-9C30-EFB9EE91FBBA}" dt="2022-07-04T05:47:12.326" v="1940"/>
          <ac:spMkLst>
            <pc:docMk/>
            <pc:sldMk cId="2732808256" sldId="1245"/>
            <ac:spMk id="149" creationId="{CC186535-56AA-83B1-9B57-F4CA98FA5BE9}"/>
          </ac:spMkLst>
        </pc:spChg>
        <pc:spChg chg="add del mod">
          <ac:chgData name="塩谷 晃弘 / Akihiro Shiotani" userId="50aef054-9327-40af-9729-b525352b79f1" providerId="ADAL" clId="{CD008F7E-6E31-4D40-9C30-EFB9EE91FBBA}" dt="2022-07-04T05:47:12.326" v="1940"/>
          <ac:spMkLst>
            <pc:docMk/>
            <pc:sldMk cId="2732808256" sldId="1245"/>
            <ac:spMk id="150" creationId="{0FC0C006-7CF3-C541-8643-86C62A9D0BBC}"/>
          </ac:spMkLst>
        </pc:spChg>
        <pc:spChg chg="add del mod">
          <ac:chgData name="塩谷 晃弘 / Akihiro Shiotani" userId="50aef054-9327-40af-9729-b525352b79f1" providerId="ADAL" clId="{CD008F7E-6E31-4D40-9C30-EFB9EE91FBBA}" dt="2022-07-04T05:47:12.326" v="1940"/>
          <ac:spMkLst>
            <pc:docMk/>
            <pc:sldMk cId="2732808256" sldId="1245"/>
            <ac:spMk id="151" creationId="{E4362A46-59F2-3821-96B5-10BB33EC50C7}"/>
          </ac:spMkLst>
        </pc:spChg>
        <pc:spChg chg="add del mod">
          <ac:chgData name="塩谷 晃弘 / Akihiro Shiotani" userId="50aef054-9327-40af-9729-b525352b79f1" providerId="ADAL" clId="{CD008F7E-6E31-4D40-9C30-EFB9EE91FBBA}" dt="2022-07-04T05:47:12.326" v="1940"/>
          <ac:spMkLst>
            <pc:docMk/>
            <pc:sldMk cId="2732808256" sldId="1245"/>
            <ac:spMk id="152" creationId="{814D1ADE-C2AD-D487-A138-AC0736400F59}"/>
          </ac:spMkLst>
        </pc:spChg>
        <pc:spChg chg="add del mod">
          <ac:chgData name="塩谷 晃弘 / Akihiro Shiotani" userId="50aef054-9327-40af-9729-b525352b79f1" providerId="ADAL" clId="{CD008F7E-6E31-4D40-9C30-EFB9EE91FBBA}" dt="2022-07-04T05:47:12.326" v="1940"/>
          <ac:spMkLst>
            <pc:docMk/>
            <pc:sldMk cId="2732808256" sldId="1245"/>
            <ac:spMk id="156" creationId="{14A53A84-AE70-87F3-EFE1-C90BFF2B7386}"/>
          </ac:spMkLst>
        </pc:spChg>
        <pc:spChg chg="add del mod">
          <ac:chgData name="塩谷 晃弘 / Akihiro Shiotani" userId="50aef054-9327-40af-9729-b525352b79f1" providerId="ADAL" clId="{CD008F7E-6E31-4D40-9C30-EFB9EE91FBBA}" dt="2022-07-04T05:47:12.326" v="1940"/>
          <ac:spMkLst>
            <pc:docMk/>
            <pc:sldMk cId="2732808256" sldId="1245"/>
            <ac:spMk id="157" creationId="{CD993D84-9543-609A-0B8E-A0A7EC841B3A}"/>
          </ac:spMkLst>
        </pc:spChg>
        <pc:spChg chg="del">
          <ac:chgData name="塩谷 晃弘 / Akihiro Shiotani" userId="50aef054-9327-40af-9729-b525352b79f1" providerId="ADAL" clId="{CD008F7E-6E31-4D40-9C30-EFB9EE91FBBA}" dt="2022-07-04T05:44:04.019" v="1905" actId="478"/>
          <ac:spMkLst>
            <pc:docMk/>
            <pc:sldMk cId="2732808256" sldId="1245"/>
            <ac:spMk id="168" creationId="{BC80A103-8B2D-69D1-4976-0825126611E4}"/>
          </ac:spMkLst>
        </pc:spChg>
        <pc:spChg chg="del">
          <ac:chgData name="塩谷 晃弘 / Akihiro Shiotani" userId="50aef054-9327-40af-9729-b525352b79f1" providerId="ADAL" clId="{CD008F7E-6E31-4D40-9C30-EFB9EE91FBBA}" dt="2022-07-04T05:44:04.019" v="1905" actId="478"/>
          <ac:spMkLst>
            <pc:docMk/>
            <pc:sldMk cId="2732808256" sldId="1245"/>
            <ac:spMk id="170" creationId="{1901AF00-F4FE-4AA7-C6F4-C80CA19E65E8}"/>
          </ac:spMkLst>
        </pc:spChg>
        <pc:spChg chg="del">
          <ac:chgData name="塩谷 晃弘 / Akihiro Shiotani" userId="50aef054-9327-40af-9729-b525352b79f1" providerId="ADAL" clId="{CD008F7E-6E31-4D40-9C30-EFB9EE91FBBA}" dt="2022-07-04T05:44:04.019" v="1905" actId="478"/>
          <ac:spMkLst>
            <pc:docMk/>
            <pc:sldMk cId="2732808256" sldId="1245"/>
            <ac:spMk id="172" creationId="{CB255243-64AB-4AA9-896B-469E51FBDD79}"/>
          </ac:spMkLst>
        </pc:spChg>
        <pc:spChg chg="del">
          <ac:chgData name="塩谷 晃弘 / Akihiro Shiotani" userId="50aef054-9327-40af-9729-b525352b79f1" providerId="ADAL" clId="{CD008F7E-6E31-4D40-9C30-EFB9EE91FBBA}" dt="2022-07-04T05:44:04.019" v="1905" actId="478"/>
          <ac:spMkLst>
            <pc:docMk/>
            <pc:sldMk cId="2732808256" sldId="1245"/>
            <ac:spMk id="173" creationId="{88B0EA85-5557-4358-BD92-E98CED02A34D}"/>
          </ac:spMkLst>
        </pc:spChg>
        <pc:spChg chg="del">
          <ac:chgData name="塩谷 晃弘 / Akihiro Shiotani" userId="50aef054-9327-40af-9729-b525352b79f1" providerId="ADAL" clId="{CD008F7E-6E31-4D40-9C30-EFB9EE91FBBA}" dt="2022-07-04T05:44:04.019" v="1905" actId="478"/>
          <ac:spMkLst>
            <pc:docMk/>
            <pc:sldMk cId="2732808256" sldId="1245"/>
            <ac:spMk id="174" creationId="{691BFE56-9BDC-45E5-90EB-0F46113B4A32}"/>
          </ac:spMkLst>
        </pc:spChg>
        <pc:spChg chg="del">
          <ac:chgData name="塩谷 晃弘 / Akihiro Shiotani" userId="50aef054-9327-40af-9729-b525352b79f1" providerId="ADAL" clId="{CD008F7E-6E31-4D40-9C30-EFB9EE91FBBA}" dt="2022-07-04T05:44:04.019" v="1905" actId="478"/>
          <ac:spMkLst>
            <pc:docMk/>
            <pc:sldMk cId="2732808256" sldId="1245"/>
            <ac:spMk id="175" creationId="{C556E5FC-78E3-4CAB-BA04-079FFA0AD0D9}"/>
          </ac:spMkLst>
        </pc:spChg>
        <pc:spChg chg="del">
          <ac:chgData name="塩谷 晃弘 / Akihiro Shiotani" userId="50aef054-9327-40af-9729-b525352b79f1" providerId="ADAL" clId="{CD008F7E-6E31-4D40-9C30-EFB9EE91FBBA}" dt="2022-07-04T05:44:04.019" v="1905" actId="478"/>
          <ac:spMkLst>
            <pc:docMk/>
            <pc:sldMk cId="2732808256" sldId="1245"/>
            <ac:spMk id="176" creationId="{FEB5A950-C778-4157-A9FA-954ED3817179}"/>
          </ac:spMkLst>
        </pc:spChg>
        <pc:spChg chg="del">
          <ac:chgData name="塩谷 晃弘 / Akihiro Shiotani" userId="50aef054-9327-40af-9729-b525352b79f1" providerId="ADAL" clId="{CD008F7E-6E31-4D40-9C30-EFB9EE91FBBA}" dt="2022-07-04T05:44:04.019" v="1905" actId="478"/>
          <ac:spMkLst>
            <pc:docMk/>
            <pc:sldMk cId="2732808256" sldId="1245"/>
            <ac:spMk id="178" creationId="{A812CA19-146C-48A2-9C5E-66D0BE60922C}"/>
          </ac:spMkLst>
        </pc:spChg>
        <pc:spChg chg="del">
          <ac:chgData name="塩谷 晃弘 / Akihiro Shiotani" userId="50aef054-9327-40af-9729-b525352b79f1" providerId="ADAL" clId="{CD008F7E-6E31-4D40-9C30-EFB9EE91FBBA}" dt="2022-07-04T05:44:04.019" v="1905" actId="478"/>
          <ac:spMkLst>
            <pc:docMk/>
            <pc:sldMk cId="2732808256" sldId="1245"/>
            <ac:spMk id="181" creationId="{ECB429E4-25F9-449C-858F-749723738D18}"/>
          </ac:spMkLst>
        </pc:spChg>
        <pc:spChg chg="del">
          <ac:chgData name="塩谷 晃弘 / Akihiro Shiotani" userId="50aef054-9327-40af-9729-b525352b79f1" providerId="ADAL" clId="{CD008F7E-6E31-4D40-9C30-EFB9EE91FBBA}" dt="2022-07-04T05:44:05.306" v="1906" actId="478"/>
          <ac:spMkLst>
            <pc:docMk/>
            <pc:sldMk cId="2732808256" sldId="1245"/>
            <ac:spMk id="185" creationId="{F934F378-B876-46EE-8269-97010AAAB2CA}"/>
          </ac:spMkLst>
        </pc:spChg>
        <pc:spChg chg="del">
          <ac:chgData name="塩谷 晃弘 / Akihiro Shiotani" userId="50aef054-9327-40af-9729-b525352b79f1" providerId="ADAL" clId="{CD008F7E-6E31-4D40-9C30-EFB9EE91FBBA}" dt="2022-07-04T05:44:04.019" v="1905" actId="478"/>
          <ac:spMkLst>
            <pc:docMk/>
            <pc:sldMk cId="2732808256" sldId="1245"/>
            <ac:spMk id="189" creationId="{401FA397-0FCA-4435-A4BC-A157E1A9E210}"/>
          </ac:spMkLst>
        </pc:spChg>
        <pc:spChg chg="del">
          <ac:chgData name="塩谷 晃弘 / Akihiro Shiotani" userId="50aef054-9327-40af-9729-b525352b79f1" providerId="ADAL" clId="{CD008F7E-6E31-4D40-9C30-EFB9EE91FBBA}" dt="2022-07-04T05:44:04.019" v="1905" actId="478"/>
          <ac:spMkLst>
            <pc:docMk/>
            <pc:sldMk cId="2732808256" sldId="1245"/>
            <ac:spMk id="191" creationId="{14E2585D-66CF-11EF-9C05-E7320DFCC00A}"/>
          </ac:spMkLst>
        </pc:spChg>
        <pc:spChg chg="del">
          <ac:chgData name="塩谷 晃弘 / Akihiro Shiotani" userId="50aef054-9327-40af-9729-b525352b79f1" providerId="ADAL" clId="{CD008F7E-6E31-4D40-9C30-EFB9EE91FBBA}" dt="2022-07-04T05:44:04.019" v="1905" actId="478"/>
          <ac:spMkLst>
            <pc:docMk/>
            <pc:sldMk cId="2732808256" sldId="1245"/>
            <ac:spMk id="192" creationId="{193E9260-5C14-6F96-D4AB-721134BEC0C9}"/>
          </ac:spMkLst>
        </pc:spChg>
        <pc:spChg chg="del">
          <ac:chgData name="塩谷 晃弘 / Akihiro Shiotani" userId="50aef054-9327-40af-9729-b525352b79f1" providerId="ADAL" clId="{CD008F7E-6E31-4D40-9C30-EFB9EE91FBBA}" dt="2022-07-04T05:44:04.019" v="1905" actId="478"/>
          <ac:spMkLst>
            <pc:docMk/>
            <pc:sldMk cId="2732808256" sldId="1245"/>
            <ac:spMk id="193" creationId="{4C58996B-508E-3072-1B9C-DEBB22BFCE1F}"/>
          </ac:spMkLst>
        </pc:spChg>
        <pc:spChg chg="del">
          <ac:chgData name="塩谷 晃弘 / Akihiro Shiotani" userId="50aef054-9327-40af-9729-b525352b79f1" providerId="ADAL" clId="{CD008F7E-6E31-4D40-9C30-EFB9EE91FBBA}" dt="2022-07-04T05:44:04.019" v="1905" actId="478"/>
          <ac:spMkLst>
            <pc:docMk/>
            <pc:sldMk cId="2732808256" sldId="1245"/>
            <ac:spMk id="194" creationId="{3D39C4F4-D84C-19A4-7176-7A4AA9DCAA81}"/>
          </ac:spMkLst>
        </pc:spChg>
        <pc:spChg chg="del">
          <ac:chgData name="塩谷 晃弘 / Akihiro Shiotani" userId="50aef054-9327-40af-9729-b525352b79f1" providerId="ADAL" clId="{CD008F7E-6E31-4D40-9C30-EFB9EE91FBBA}" dt="2022-07-04T05:44:04.019" v="1905" actId="478"/>
          <ac:spMkLst>
            <pc:docMk/>
            <pc:sldMk cId="2732808256" sldId="1245"/>
            <ac:spMk id="195" creationId="{9C6E4388-32F3-52B2-5D3A-BAA434D5D151}"/>
          </ac:spMkLst>
        </pc:spChg>
        <pc:picChg chg="add del mod">
          <ac:chgData name="塩谷 晃弘 / Akihiro Shiotani" userId="50aef054-9327-40af-9729-b525352b79f1" providerId="ADAL" clId="{CD008F7E-6E31-4D40-9C30-EFB9EE91FBBA}" dt="2022-07-04T05:45:39.084" v="1926" actId="478"/>
          <ac:picMkLst>
            <pc:docMk/>
            <pc:sldMk cId="2732808256" sldId="1245"/>
            <ac:picMk id="3" creationId="{6F0B6A93-9E5C-30CB-B416-7593E6EE5587}"/>
          </ac:picMkLst>
        </pc:picChg>
        <pc:picChg chg="add mod">
          <ac:chgData name="塩谷 晃弘 / Akihiro Shiotani" userId="50aef054-9327-40af-9729-b525352b79f1" providerId="ADAL" clId="{CD008F7E-6E31-4D40-9C30-EFB9EE91FBBA}" dt="2022-07-04T08:14:59.959" v="3389" actId="1076"/>
          <ac:picMkLst>
            <pc:docMk/>
            <pc:sldMk cId="2732808256" sldId="1245"/>
            <ac:picMk id="4" creationId="{53218A54-EAF9-F939-B86A-B42971486898}"/>
          </ac:picMkLst>
        </pc:picChg>
        <pc:picChg chg="add del mod">
          <ac:chgData name="塩谷 晃弘 / Akihiro Shiotani" userId="50aef054-9327-40af-9729-b525352b79f1" providerId="ADAL" clId="{CD008F7E-6E31-4D40-9C30-EFB9EE91FBBA}" dt="2022-07-04T05:44:12.882" v="1908"/>
          <ac:picMkLst>
            <pc:docMk/>
            <pc:sldMk cId="2732808256" sldId="1245"/>
            <ac:picMk id="29" creationId="{4E099C4C-2D01-4104-BE0C-17F834BC32BC}"/>
          </ac:picMkLst>
        </pc:picChg>
        <pc:picChg chg="add del mod">
          <ac:chgData name="塩谷 晃弘 / Akihiro Shiotani" userId="50aef054-9327-40af-9729-b525352b79f1" providerId="ADAL" clId="{CD008F7E-6E31-4D40-9C30-EFB9EE91FBBA}" dt="2022-07-04T05:44:12.882" v="1908"/>
          <ac:picMkLst>
            <pc:docMk/>
            <pc:sldMk cId="2732808256" sldId="1245"/>
            <ac:picMk id="31" creationId="{DD091BA4-78B3-01AB-A9E3-FAC7C9B99D3B}"/>
          </ac:picMkLst>
        </pc:picChg>
        <pc:picChg chg="add del mod">
          <ac:chgData name="塩谷 晃弘 / Akihiro Shiotani" userId="50aef054-9327-40af-9729-b525352b79f1" providerId="ADAL" clId="{CD008F7E-6E31-4D40-9C30-EFB9EE91FBBA}" dt="2022-07-04T05:44:12.882" v="1908"/>
          <ac:picMkLst>
            <pc:docMk/>
            <pc:sldMk cId="2732808256" sldId="1245"/>
            <ac:picMk id="37" creationId="{16167DAE-522B-C575-BE2C-8732DF58EDD9}"/>
          </ac:picMkLst>
        </pc:picChg>
        <pc:picChg chg="add del mod">
          <ac:chgData name="塩谷 晃弘 / Akihiro Shiotani" userId="50aef054-9327-40af-9729-b525352b79f1" providerId="ADAL" clId="{CD008F7E-6E31-4D40-9C30-EFB9EE91FBBA}" dt="2022-07-04T05:44:12.882" v="1908"/>
          <ac:picMkLst>
            <pc:docMk/>
            <pc:sldMk cId="2732808256" sldId="1245"/>
            <ac:picMk id="47" creationId="{A44EE99C-D3A9-74AC-4D2D-2414160B401C}"/>
          </ac:picMkLst>
        </pc:picChg>
        <pc:picChg chg="add del mod">
          <ac:chgData name="塩谷 晃弘 / Akihiro Shiotani" userId="50aef054-9327-40af-9729-b525352b79f1" providerId="ADAL" clId="{CD008F7E-6E31-4D40-9C30-EFB9EE91FBBA}" dt="2022-07-04T05:44:12.882" v="1908"/>
          <ac:picMkLst>
            <pc:docMk/>
            <pc:sldMk cId="2732808256" sldId="1245"/>
            <ac:picMk id="50" creationId="{900037F2-08AC-C925-62D2-C3007030C434}"/>
          </ac:picMkLst>
        </pc:picChg>
        <pc:picChg chg="add del mod">
          <ac:chgData name="塩谷 晃弘 / Akihiro Shiotani" userId="50aef054-9327-40af-9729-b525352b79f1" providerId="ADAL" clId="{CD008F7E-6E31-4D40-9C30-EFB9EE91FBBA}" dt="2022-07-04T05:44:12.882" v="1908"/>
          <ac:picMkLst>
            <pc:docMk/>
            <pc:sldMk cId="2732808256" sldId="1245"/>
            <ac:picMk id="57" creationId="{46607012-7968-B289-24FE-4AC68F05D911}"/>
          </ac:picMkLst>
        </pc:picChg>
        <pc:picChg chg="add del mod">
          <ac:chgData name="塩谷 晃弘 / Akihiro Shiotani" userId="50aef054-9327-40af-9729-b525352b79f1" providerId="ADAL" clId="{CD008F7E-6E31-4D40-9C30-EFB9EE91FBBA}" dt="2022-07-04T05:44:12.882" v="1908"/>
          <ac:picMkLst>
            <pc:docMk/>
            <pc:sldMk cId="2732808256" sldId="1245"/>
            <ac:picMk id="58" creationId="{68255D53-E5DB-3F27-6CBE-8877294FD6C3}"/>
          </ac:picMkLst>
        </pc:picChg>
        <pc:picChg chg="add del mod">
          <ac:chgData name="塩谷 晃弘 / Akihiro Shiotani" userId="50aef054-9327-40af-9729-b525352b79f1" providerId="ADAL" clId="{CD008F7E-6E31-4D40-9C30-EFB9EE91FBBA}" dt="2022-07-04T05:44:46.289" v="1914"/>
          <ac:picMkLst>
            <pc:docMk/>
            <pc:sldMk cId="2732808256" sldId="1245"/>
            <ac:picMk id="66" creationId="{1FE4F7FC-DBA8-6AEC-9194-51EB6FBC6EC7}"/>
          </ac:picMkLst>
        </pc:picChg>
        <pc:picChg chg="add del mod">
          <ac:chgData name="塩谷 晃弘 / Akihiro Shiotani" userId="50aef054-9327-40af-9729-b525352b79f1" providerId="ADAL" clId="{CD008F7E-6E31-4D40-9C30-EFB9EE91FBBA}" dt="2022-07-04T05:44:46.289" v="1914"/>
          <ac:picMkLst>
            <pc:docMk/>
            <pc:sldMk cId="2732808256" sldId="1245"/>
            <ac:picMk id="68" creationId="{7A9CA1E2-0F42-6A24-0DD6-EA956E9C41A2}"/>
          </ac:picMkLst>
        </pc:picChg>
        <pc:picChg chg="add del mod">
          <ac:chgData name="塩谷 晃弘 / Akihiro Shiotani" userId="50aef054-9327-40af-9729-b525352b79f1" providerId="ADAL" clId="{CD008F7E-6E31-4D40-9C30-EFB9EE91FBBA}" dt="2022-07-04T05:44:46.289" v="1914"/>
          <ac:picMkLst>
            <pc:docMk/>
            <pc:sldMk cId="2732808256" sldId="1245"/>
            <ac:picMk id="74" creationId="{5AAEABA4-8D35-84DA-8BFE-B52D614CA9B1}"/>
          </ac:picMkLst>
        </pc:picChg>
        <pc:picChg chg="add del mod">
          <ac:chgData name="塩谷 晃弘 / Akihiro Shiotani" userId="50aef054-9327-40af-9729-b525352b79f1" providerId="ADAL" clId="{CD008F7E-6E31-4D40-9C30-EFB9EE91FBBA}" dt="2022-07-04T05:44:46.289" v="1914"/>
          <ac:picMkLst>
            <pc:docMk/>
            <pc:sldMk cId="2732808256" sldId="1245"/>
            <ac:picMk id="80" creationId="{D362CDAF-5704-8AFE-4922-88033725F102}"/>
          </ac:picMkLst>
        </pc:picChg>
        <pc:picChg chg="add del mod">
          <ac:chgData name="塩谷 晃弘 / Akihiro Shiotani" userId="50aef054-9327-40af-9729-b525352b79f1" providerId="ADAL" clId="{CD008F7E-6E31-4D40-9C30-EFB9EE91FBBA}" dt="2022-07-04T05:44:46.289" v="1914"/>
          <ac:picMkLst>
            <pc:docMk/>
            <pc:sldMk cId="2732808256" sldId="1245"/>
            <ac:picMk id="83" creationId="{670DF58B-38BA-CD0D-80DE-D9D53B1A6274}"/>
          </ac:picMkLst>
        </pc:picChg>
        <pc:picChg chg="add del mod">
          <ac:chgData name="塩谷 晃弘 / Akihiro Shiotani" userId="50aef054-9327-40af-9729-b525352b79f1" providerId="ADAL" clId="{CD008F7E-6E31-4D40-9C30-EFB9EE91FBBA}" dt="2022-07-04T05:44:46.289" v="1914"/>
          <ac:picMkLst>
            <pc:docMk/>
            <pc:sldMk cId="2732808256" sldId="1245"/>
            <ac:picMk id="90" creationId="{AE5C9609-E3ED-83EB-7759-5130D7CDEF82}"/>
          </ac:picMkLst>
        </pc:picChg>
        <pc:picChg chg="add del mod">
          <ac:chgData name="塩谷 晃弘 / Akihiro Shiotani" userId="50aef054-9327-40af-9729-b525352b79f1" providerId="ADAL" clId="{CD008F7E-6E31-4D40-9C30-EFB9EE91FBBA}" dt="2022-07-04T05:44:46.289" v="1914"/>
          <ac:picMkLst>
            <pc:docMk/>
            <pc:sldMk cId="2732808256" sldId="1245"/>
            <ac:picMk id="91" creationId="{9B8C9DA2-477A-0057-1A25-627C0EDDF90B}"/>
          </ac:picMkLst>
        </pc:picChg>
        <pc:picChg chg="add del mod">
          <ac:chgData name="塩谷 晃弘 / Akihiro Shiotani" userId="50aef054-9327-40af-9729-b525352b79f1" providerId="ADAL" clId="{CD008F7E-6E31-4D40-9C30-EFB9EE91FBBA}" dt="2022-07-04T05:44:50.294" v="1916"/>
          <ac:picMkLst>
            <pc:docMk/>
            <pc:sldMk cId="2732808256" sldId="1245"/>
            <ac:picMk id="98" creationId="{A5133DEF-C8FE-783C-4E00-42981D9E7206}"/>
          </ac:picMkLst>
        </pc:picChg>
        <pc:picChg chg="add del mod">
          <ac:chgData name="塩谷 晃弘 / Akihiro Shiotani" userId="50aef054-9327-40af-9729-b525352b79f1" providerId="ADAL" clId="{CD008F7E-6E31-4D40-9C30-EFB9EE91FBBA}" dt="2022-07-04T05:44:50.294" v="1916"/>
          <ac:picMkLst>
            <pc:docMk/>
            <pc:sldMk cId="2732808256" sldId="1245"/>
            <ac:picMk id="100" creationId="{31F88FCC-2F31-6434-73D5-3F742C059AEE}"/>
          </ac:picMkLst>
        </pc:picChg>
        <pc:picChg chg="add del mod">
          <ac:chgData name="塩谷 晃弘 / Akihiro Shiotani" userId="50aef054-9327-40af-9729-b525352b79f1" providerId="ADAL" clId="{CD008F7E-6E31-4D40-9C30-EFB9EE91FBBA}" dt="2022-07-04T05:44:50.294" v="1916"/>
          <ac:picMkLst>
            <pc:docMk/>
            <pc:sldMk cId="2732808256" sldId="1245"/>
            <ac:picMk id="106" creationId="{9B0F22E6-1F57-9968-EA93-A3D653D26490}"/>
          </ac:picMkLst>
        </pc:picChg>
        <pc:picChg chg="add del mod">
          <ac:chgData name="塩谷 晃弘 / Akihiro Shiotani" userId="50aef054-9327-40af-9729-b525352b79f1" providerId="ADAL" clId="{CD008F7E-6E31-4D40-9C30-EFB9EE91FBBA}" dt="2022-07-04T05:44:50.294" v="1916"/>
          <ac:picMkLst>
            <pc:docMk/>
            <pc:sldMk cId="2732808256" sldId="1245"/>
            <ac:picMk id="112" creationId="{5D89D2EB-F038-65D3-C425-9B8C471AFCC9}"/>
          </ac:picMkLst>
        </pc:picChg>
        <pc:picChg chg="add del mod">
          <ac:chgData name="塩谷 晃弘 / Akihiro Shiotani" userId="50aef054-9327-40af-9729-b525352b79f1" providerId="ADAL" clId="{CD008F7E-6E31-4D40-9C30-EFB9EE91FBBA}" dt="2022-07-04T05:44:50.294" v="1916"/>
          <ac:picMkLst>
            <pc:docMk/>
            <pc:sldMk cId="2732808256" sldId="1245"/>
            <ac:picMk id="115" creationId="{19019C29-08E5-948E-73FD-E1C41121F74E}"/>
          </ac:picMkLst>
        </pc:picChg>
        <pc:picChg chg="add del mod">
          <ac:chgData name="塩谷 晃弘 / Akihiro Shiotani" userId="50aef054-9327-40af-9729-b525352b79f1" providerId="ADAL" clId="{CD008F7E-6E31-4D40-9C30-EFB9EE91FBBA}" dt="2022-07-04T05:44:50.294" v="1916"/>
          <ac:picMkLst>
            <pc:docMk/>
            <pc:sldMk cId="2732808256" sldId="1245"/>
            <ac:picMk id="122" creationId="{B67FEC89-7791-D2AE-4FD1-29E99005E9A7}"/>
          </ac:picMkLst>
        </pc:picChg>
        <pc:picChg chg="add del mod">
          <ac:chgData name="塩谷 晃弘 / Akihiro Shiotani" userId="50aef054-9327-40af-9729-b525352b79f1" providerId="ADAL" clId="{CD008F7E-6E31-4D40-9C30-EFB9EE91FBBA}" dt="2022-07-04T05:44:50.294" v="1916"/>
          <ac:picMkLst>
            <pc:docMk/>
            <pc:sldMk cId="2732808256" sldId="1245"/>
            <ac:picMk id="123" creationId="{D4EA3B23-99D8-CDBD-802D-AA8EC19F565C}"/>
          </ac:picMkLst>
        </pc:picChg>
        <pc:picChg chg="add del mod">
          <ac:chgData name="塩谷 晃弘 / Akihiro Shiotani" userId="50aef054-9327-40af-9729-b525352b79f1" providerId="ADAL" clId="{CD008F7E-6E31-4D40-9C30-EFB9EE91FBBA}" dt="2022-07-04T05:47:12.326" v="1940"/>
          <ac:picMkLst>
            <pc:docMk/>
            <pc:sldMk cId="2732808256" sldId="1245"/>
            <ac:picMk id="130" creationId="{60B461D4-4056-94AE-DED2-FB3F4F9313D0}"/>
          </ac:picMkLst>
        </pc:picChg>
        <pc:picChg chg="add del mod">
          <ac:chgData name="塩谷 晃弘 / Akihiro Shiotani" userId="50aef054-9327-40af-9729-b525352b79f1" providerId="ADAL" clId="{CD008F7E-6E31-4D40-9C30-EFB9EE91FBBA}" dt="2022-07-04T05:47:12.326" v="1940"/>
          <ac:picMkLst>
            <pc:docMk/>
            <pc:sldMk cId="2732808256" sldId="1245"/>
            <ac:picMk id="132" creationId="{04370418-6D62-7A2D-C586-CE0F1218E03A}"/>
          </ac:picMkLst>
        </pc:picChg>
        <pc:picChg chg="add del mod">
          <ac:chgData name="塩谷 晃弘 / Akihiro Shiotani" userId="50aef054-9327-40af-9729-b525352b79f1" providerId="ADAL" clId="{CD008F7E-6E31-4D40-9C30-EFB9EE91FBBA}" dt="2022-07-04T05:47:12.326" v="1940"/>
          <ac:picMkLst>
            <pc:docMk/>
            <pc:sldMk cId="2732808256" sldId="1245"/>
            <ac:picMk id="138" creationId="{3C3BE82E-8497-AEDF-D5CF-7ACCB68BC747}"/>
          </ac:picMkLst>
        </pc:picChg>
        <pc:picChg chg="add del mod">
          <ac:chgData name="塩谷 晃弘 / Akihiro Shiotani" userId="50aef054-9327-40af-9729-b525352b79f1" providerId="ADAL" clId="{CD008F7E-6E31-4D40-9C30-EFB9EE91FBBA}" dt="2022-07-04T05:47:12.326" v="1940"/>
          <ac:picMkLst>
            <pc:docMk/>
            <pc:sldMk cId="2732808256" sldId="1245"/>
            <ac:picMk id="144" creationId="{9F460904-77CB-5E27-7DBE-EDD0121380F8}"/>
          </ac:picMkLst>
        </pc:picChg>
        <pc:picChg chg="add del mod">
          <ac:chgData name="塩谷 晃弘 / Akihiro Shiotani" userId="50aef054-9327-40af-9729-b525352b79f1" providerId="ADAL" clId="{CD008F7E-6E31-4D40-9C30-EFB9EE91FBBA}" dt="2022-07-04T05:47:12.326" v="1940"/>
          <ac:picMkLst>
            <pc:docMk/>
            <pc:sldMk cId="2732808256" sldId="1245"/>
            <ac:picMk id="147" creationId="{E6ADE4B0-FC97-2F26-7F0F-DADEAB3029A0}"/>
          </ac:picMkLst>
        </pc:picChg>
        <pc:picChg chg="add del mod">
          <ac:chgData name="塩谷 晃弘 / Akihiro Shiotani" userId="50aef054-9327-40af-9729-b525352b79f1" providerId="ADAL" clId="{CD008F7E-6E31-4D40-9C30-EFB9EE91FBBA}" dt="2022-07-04T05:47:12.326" v="1940"/>
          <ac:picMkLst>
            <pc:docMk/>
            <pc:sldMk cId="2732808256" sldId="1245"/>
            <ac:picMk id="154" creationId="{7A164C68-A9C2-C998-CE36-2376996E3984}"/>
          </ac:picMkLst>
        </pc:picChg>
        <pc:picChg chg="add del mod">
          <ac:chgData name="塩谷 晃弘 / Akihiro Shiotani" userId="50aef054-9327-40af-9729-b525352b79f1" providerId="ADAL" clId="{CD008F7E-6E31-4D40-9C30-EFB9EE91FBBA}" dt="2022-07-04T05:47:12.326" v="1940"/>
          <ac:picMkLst>
            <pc:docMk/>
            <pc:sldMk cId="2732808256" sldId="1245"/>
            <ac:picMk id="155" creationId="{3984A1C3-1985-0E4D-59AF-D8A3AF07738F}"/>
          </ac:picMkLst>
        </pc:picChg>
        <pc:picChg chg="del">
          <ac:chgData name="塩谷 晃弘 / Akihiro Shiotani" userId="50aef054-9327-40af-9729-b525352b79f1" providerId="ADAL" clId="{CD008F7E-6E31-4D40-9C30-EFB9EE91FBBA}" dt="2022-07-04T05:44:04.019" v="1905" actId="478"/>
          <ac:picMkLst>
            <pc:docMk/>
            <pc:sldMk cId="2732808256" sldId="1245"/>
            <ac:picMk id="169" creationId="{334925E8-75B3-28D3-BD6B-FD3A5CC678D9}"/>
          </ac:picMkLst>
        </pc:picChg>
        <pc:cxnChg chg="add del mod">
          <ac:chgData name="塩谷 晃弘 / Akihiro Shiotani" userId="50aef054-9327-40af-9729-b525352b79f1" providerId="ADAL" clId="{CD008F7E-6E31-4D40-9C30-EFB9EE91FBBA}" dt="2022-07-04T05:44:12.882" v="1908"/>
          <ac:cxnSpMkLst>
            <pc:docMk/>
            <pc:sldMk cId="2732808256" sldId="1245"/>
            <ac:cxnSpMk id="25" creationId="{145B30DB-E9E6-8C27-33B5-D19A8F42E76A}"/>
          </ac:cxnSpMkLst>
        </pc:cxnChg>
        <pc:cxnChg chg="add del mod">
          <ac:chgData name="塩谷 晃弘 / Akihiro Shiotani" userId="50aef054-9327-40af-9729-b525352b79f1" providerId="ADAL" clId="{CD008F7E-6E31-4D40-9C30-EFB9EE91FBBA}" dt="2022-07-04T05:44:12.882" v="1908"/>
          <ac:cxnSpMkLst>
            <pc:docMk/>
            <pc:sldMk cId="2732808256" sldId="1245"/>
            <ac:cxnSpMk id="26" creationId="{7781B1CB-FB81-461B-D318-B8E0FBB4BE46}"/>
          </ac:cxnSpMkLst>
        </pc:cxnChg>
        <pc:cxnChg chg="add del mod">
          <ac:chgData name="塩谷 晃弘 / Akihiro Shiotani" userId="50aef054-9327-40af-9729-b525352b79f1" providerId="ADAL" clId="{CD008F7E-6E31-4D40-9C30-EFB9EE91FBBA}" dt="2022-07-04T05:44:12.882" v="1908"/>
          <ac:cxnSpMkLst>
            <pc:docMk/>
            <pc:sldMk cId="2732808256" sldId="1245"/>
            <ac:cxnSpMk id="27" creationId="{FD10ADEC-DBDE-659A-3053-A9A48ADAFDEE}"/>
          </ac:cxnSpMkLst>
        </pc:cxnChg>
        <pc:cxnChg chg="add del mod">
          <ac:chgData name="塩谷 晃弘 / Akihiro Shiotani" userId="50aef054-9327-40af-9729-b525352b79f1" providerId="ADAL" clId="{CD008F7E-6E31-4D40-9C30-EFB9EE91FBBA}" dt="2022-07-04T05:44:12.882" v="1908"/>
          <ac:cxnSpMkLst>
            <pc:docMk/>
            <pc:sldMk cId="2732808256" sldId="1245"/>
            <ac:cxnSpMk id="33" creationId="{CA09B19F-C24C-1930-0A13-AC9323A61B72}"/>
          </ac:cxnSpMkLst>
        </pc:cxnChg>
        <pc:cxnChg chg="add del mod">
          <ac:chgData name="塩谷 晃弘 / Akihiro Shiotani" userId="50aef054-9327-40af-9729-b525352b79f1" providerId="ADAL" clId="{CD008F7E-6E31-4D40-9C30-EFB9EE91FBBA}" dt="2022-07-04T05:44:12.882" v="1908"/>
          <ac:cxnSpMkLst>
            <pc:docMk/>
            <pc:sldMk cId="2732808256" sldId="1245"/>
            <ac:cxnSpMk id="34" creationId="{96BD0E9E-22C1-EC0B-D09D-1046660964E4}"/>
          </ac:cxnSpMkLst>
        </pc:cxnChg>
        <pc:cxnChg chg="add del mod">
          <ac:chgData name="塩谷 晃弘 / Akihiro Shiotani" userId="50aef054-9327-40af-9729-b525352b79f1" providerId="ADAL" clId="{CD008F7E-6E31-4D40-9C30-EFB9EE91FBBA}" dt="2022-07-04T05:44:12.882" v="1908"/>
          <ac:cxnSpMkLst>
            <pc:docMk/>
            <pc:sldMk cId="2732808256" sldId="1245"/>
            <ac:cxnSpMk id="44" creationId="{E2C4EBAD-B2C0-123D-060C-A3BBEAC2CEED}"/>
          </ac:cxnSpMkLst>
        </pc:cxnChg>
        <pc:cxnChg chg="add del mod">
          <ac:chgData name="塩谷 晃弘 / Akihiro Shiotani" userId="50aef054-9327-40af-9729-b525352b79f1" providerId="ADAL" clId="{CD008F7E-6E31-4D40-9C30-EFB9EE91FBBA}" dt="2022-07-04T05:44:12.882" v="1908"/>
          <ac:cxnSpMkLst>
            <pc:docMk/>
            <pc:sldMk cId="2732808256" sldId="1245"/>
            <ac:cxnSpMk id="45" creationId="{63925A78-BCB0-3C07-9B6B-031F2D57CC1D}"/>
          </ac:cxnSpMkLst>
        </pc:cxnChg>
        <pc:cxnChg chg="add del mod">
          <ac:chgData name="塩谷 晃弘 / Akihiro Shiotani" userId="50aef054-9327-40af-9729-b525352b79f1" providerId="ADAL" clId="{CD008F7E-6E31-4D40-9C30-EFB9EE91FBBA}" dt="2022-07-04T05:44:12.882" v="1908"/>
          <ac:cxnSpMkLst>
            <pc:docMk/>
            <pc:sldMk cId="2732808256" sldId="1245"/>
            <ac:cxnSpMk id="56" creationId="{5A6C5B9F-EE0B-BFF1-7035-219B6B357710}"/>
          </ac:cxnSpMkLst>
        </pc:cxnChg>
        <pc:cxnChg chg="add del mod">
          <ac:chgData name="塩谷 晃弘 / Akihiro Shiotani" userId="50aef054-9327-40af-9729-b525352b79f1" providerId="ADAL" clId="{CD008F7E-6E31-4D40-9C30-EFB9EE91FBBA}" dt="2022-07-04T05:44:46.289" v="1914"/>
          <ac:cxnSpMkLst>
            <pc:docMk/>
            <pc:sldMk cId="2732808256" sldId="1245"/>
            <ac:cxnSpMk id="61" creationId="{C8C31A00-5744-1CB0-9B31-84CB81411E5A}"/>
          </ac:cxnSpMkLst>
        </pc:cxnChg>
        <pc:cxnChg chg="add del mod">
          <ac:chgData name="塩谷 晃弘 / Akihiro Shiotani" userId="50aef054-9327-40af-9729-b525352b79f1" providerId="ADAL" clId="{CD008F7E-6E31-4D40-9C30-EFB9EE91FBBA}" dt="2022-07-04T05:44:46.289" v="1914"/>
          <ac:cxnSpMkLst>
            <pc:docMk/>
            <pc:sldMk cId="2732808256" sldId="1245"/>
            <ac:cxnSpMk id="63" creationId="{47BC7223-3AF9-1359-09B8-571734A5DE63}"/>
          </ac:cxnSpMkLst>
        </pc:cxnChg>
        <pc:cxnChg chg="add del mod">
          <ac:chgData name="塩谷 晃弘 / Akihiro Shiotani" userId="50aef054-9327-40af-9729-b525352b79f1" providerId="ADAL" clId="{CD008F7E-6E31-4D40-9C30-EFB9EE91FBBA}" dt="2022-07-04T05:44:46.289" v="1914"/>
          <ac:cxnSpMkLst>
            <pc:docMk/>
            <pc:sldMk cId="2732808256" sldId="1245"/>
            <ac:cxnSpMk id="64" creationId="{FB0CB286-7051-60B4-90B0-8F0AA7AE0618}"/>
          </ac:cxnSpMkLst>
        </pc:cxnChg>
        <pc:cxnChg chg="add del mod">
          <ac:chgData name="塩谷 晃弘 / Akihiro Shiotani" userId="50aef054-9327-40af-9729-b525352b79f1" providerId="ADAL" clId="{CD008F7E-6E31-4D40-9C30-EFB9EE91FBBA}" dt="2022-07-04T05:44:46.289" v="1914"/>
          <ac:cxnSpMkLst>
            <pc:docMk/>
            <pc:sldMk cId="2732808256" sldId="1245"/>
            <ac:cxnSpMk id="70" creationId="{6F1AE437-34D9-6561-C617-48230479364C}"/>
          </ac:cxnSpMkLst>
        </pc:cxnChg>
        <pc:cxnChg chg="add del mod">
          <ac:chgData name="塩谷 晃弘 / Akihiro Shiotani" userId="50aef054-9327-40af-9729-b525352b79f1" providerId="ADAL" clId="{CD008F7E-6E31-4D40-9C30-EFB9EE91FBBA}" dt="2022-07-04T05:44:46.289" v="1914"/>
          <ac:cxnSpMkLst>
            <pc:docMk/>
            <pc:sldMk cId="2732808256" sldId="1245"/>
            <ac:cxnSpMk id="71" creationId="{00501F37-94D8-2122-3A54-D0DE58407608}"/>
          </ac:cxnSpMkLst>
        </pc:cxnChg>
        <pc:cxnChg chg="add del mod">
          <ac:chgData name="塩谷 晃弘 / Akihiro Shiotani" userId="50aef054-9327-40af-9729-b525352b79f1" providerId="ADAL" clId="{CD008F7E-6E31-4D40-9C30-EFB9EE91FBBA}" dt="2022-07-04T05:44:46.289" v="1914"/>
          <ac:cxnSpMkLst>
            <pc:docMk/>
            <pc:sldMk cId="2732808256" sldId="1245"/>
            <ac:cxnSpMk id="77" creationId="{5E7AEAC4-FB8C-B00D-6573-A1DC7ED55CD8}"/>
          </ac:cxnSpMkLst>
        </pc:cxnChg>
        <pc:cxnChg chg="add del mod">
          <ac:chgData name="塩谷 晃弘 / Akihiro Shiotani" userId="50aef054-9327-40af-9729-b525352b79f1" providerId="ADAL" clId="{CD008F7E-6E31-4D40-9C30-EFB9EE91FBBA}" dt="2022-07-04T05:44:46.289" v="1914"/>
          <ac:cxnSpMkLst>
            <pc:docMk/>
            <pc:sldMk cId="2732808256" sldId="1245"/>
            <ac:cxnSpMk id="78" creationId="{E7B427F8-A28E-76B0-1C46-3660330C7EF5}"/>
          </ac:cxnSpMkLst>
        </pc:cxnChg>
        <pc:cxnChg chg="add del mod">
          <ac:chgData name="塩谷 晃弘 / Akihiro Shiotani" userId="50aef054-9327-40af-9729-b525352b79f1" providerId="ADAL" clId="{CD008F7E-6E31-4D40-9C30-EFB9EE91FBBA}" dt="2022-07-04T05:44:46.289" v="1914"/>
          <ac:cxnSpMkLst>
            <pc:docMk/>
            <pc:sldMk cId="2732808256" sldId="1245"/>
            <ac:cxnSpMk id="89" creationId="{649C8155-DA96-BBDA-33B2-2FE9C941A031}"/>
          </ac:cxnSpMkLst>
        </pc:cxnChg>
        <pc:cxnChg chg="add del mod">
          <ac:chgData name="塩谷 晃弘 / Akihiro Shiotani" userId="50aef054-9327-40af-9729-b525352b79f1" providerId="ADAL" clId="{CD008F7E-6E31-4D40-9C30-EFB9EE91FBBA}" dt="2022-07-04T05:44:50.294" v="1916"/>
          <ac:cxnSpMkLst>
            <pc:docMk/>
            <pc:sldMk cId="2732808256" sldId="1245"/>
            <ac:cxnSpMk id="94" creationId="{835D1ABF-C5BA-88FE-3F46-A5C38338BBE5}"/>
          </ac:cxnSpMkLst>
        </pc:cxnChg>
        <pc:cxnChg chg="add del mod">
          <ac:chgData name="塩谷 晃弘 / Akihiro Shiotani" userId="50aef054-9327-40af-9729-b525352b79f1" providerId="ADAL" clId="{CD008F7E-6E31-4D40-9C30-EFB9EE91FBBA}" dt="2022-07-04T05:44:50.294" v="1916"/>
          <ac:cxnSpMkLst>
            <pc:docMk/>
            <pc:sldMk cId="2732808256" sldId="1245"/>
            <ac:cxnSpMk id="95" creationId="{0F6EBA33-0B3C-BE68-6BC4-21BCEBA3AB1B}"/>
          </ac:cxnSpMkLst>
        </pc:cxnChg>
        <pc:cxnChg chg="add del mod">
          <ac:chgData name="塩谷 晃弘 / Akihiro Shiotani" userId="50aef054-9327-40af-9729-b525352b79f1" providerId="ADAL" clId="{CD008F7E-6E31-4D40-9C30-EFB9EE91FBBA}" dt="2022-07-04T05:44:50.294" v="1916"/>
          <ac:cxnSpMkLst>
            <pc:docMk/>
            <pc:sldMk cId="2732808256" sldId="1245"/>
            <ac:cxnSpMk id="96" creationId="{6E351AC9-562F-EB3C-E64F-44B7D885751C}"/>
          </ac:cxnSpMkLst>
        </pc:cxnChg>
        <pc:cxnChg chg="add del mod">
          <ac:chgData name="塩谷 晃弘 / Akihiro Shiotani" userId="50aef054-9327-40af-9729-b525352b79f1" providerId="ADAL" clId="{CD008F7E-6E31-4D40-9C30-EFB9EE91FBBA}" dt="2022-07-04T05:44:50.294" v="1916"/>
          <ac:cxnSpMkLst>
            <pc:docMk/>
            <pc:sldMk cId="2732808256" sldId="1245"/>
            <ac:cxnSpMk id="102" creationId="{DD3C00DB-D3D5-DCA3-AD61-9EEABF7AA1A5}"/>
          </ac:cxnSpMkLst>
        </pc:cxnChg>
        <pc:cxnChg chg="add del mod">
          <ac:chgData name="塩谷 晃弘 / Akihiro Shiotani" userId="50aef054-9327-40af-9729-b525352b79f1" providerId="ADAL" clId="{CD008F7E-6E31-4D40-9C30-EFB9EE91FBBA}" dt="2022-07-04T05:44:50.294" v="1916"/>
          <ac:cxnSpMkLst>
            <pc:docMk/>
            <pc:sldMk cId="2732808256" sldId="1245"/>
            <ac:cxnSpMk id="103" creationId="{12AB1A0B-D585-ED69-2AA1-27108D0940B8}"/>
          </ac:cxnSpMkLst>
        </pc:cxnChg>
        <pc:cxnChg chg="add del mod">
          <ac:chgData name="塩谷 晃弘 / Akihiro Shiotani" userId="50aef054-9327-40af-9729-b525352b79f1" providerId="ADAL" clId="{CD008F7E-6E31-4D40-9C30-EFB9EE91FBBA}" dt="2022-07-04T05:44:50.294" v="1916"/>
          <ac:cxnSpMkLst>
            <pc:docMk/>
            <pc:sldMk cId="2732808256" sldId="1245"/>
            <ac:cxnSpMk id="109" creationId="{FA76560A-2C81-3BCD-EE59-B7D04DE58C08}"/>
          </ac:cxnSpMkLst>
        </pc:cxnChg>
        <pc:cxnChg chg="add del mod">
          <ac:chgData name="塩谷 晃弘 / Akihiro Shiotani" userId="50aef054-9327-40af-9729-b525352b79f1" providerId="ADAL" clId="{CD008F7E-6E31-4D40-9C30-EFB9EE91FBBA}" dt="2022-07-04T05:44:50.294" v="1916"/>
          <ac:cxnSpMkLst>
            <pc:docMk/>
            <pc:sldMk cId="2732808256" sldId="1245"/>
            <ac:cxnSpMk id="110" creationId="{A3753F71-9C91-8432-6BBA-E1C3D04A3E8D}"/>
          </ac:cxnSpMkLst>
        </pc:cxnChg>
        <pc:cxnChg chg="add del mod">
          <ac:chgData name="塩谷 晃弘 / Akihiro Shiotani" userId="50aef054-9327-40af-9729-b525352b79f1" providerId="ADAL" clId="{CD008F7E-6E31-4D40-9C30-EFB9EE91FBBA}" dt="2022-07-04T05:44:50.294" v="1916"/>
          <ac:cxnSpMkLst>
            <pc:docMk/>
            <pc:sldMk cId="2732808256" sldId="1245"/>
            <ac:cxnSpMk id="121" creationId="{26CB559C-4630-9F88-36B6-0FA630FA5661}"/>
          </ac:cxnSpMkLst>
        </pc:cxnChg>
        <pc:cxnChg chg="add del mod">
          <ac:chgData name="塩谷 晃弘 / Akihiro Shiotani" userId="50aef054-9327-40af-9729-b525352b79f1" providerId="ADAL" clId="{CD008F7E-6E31-4D40-9C30-EFB9EE91FBBA}" dt="2022-07-04T05:47:12.326" v="1940"/>
          <ac:cxnSpMkLst>
            <pc:docMk/>
            <pc:sldMk cId="2732808256" sldId="1245"/>
            <ac:cxnSpMk id="126" creationId="{21333BAD-A1F8-3226-FBC8-59E76D4AEA89}"/>
          </ac:cxnSpMkLst>
        </pc:cxnChg>
        <pc:cxnChg chg="add del mod">
          <ac:chgData name="塩谷 晃弘 / Akihiro Shiotani" userId="50aef054-9327-40af-9729-b525352b79f1" providerId="ADAL" clId="{CD008F7E-6E31-4D40-9C30-EFB9EE91FBBA}" dt="2022-07-04T05:47:12.326" v="1940"/>
          <ac:cxnSpMkLst>
            <pc:docMk/>
            <pc:sldMk cId="2732808256" sldId="1245"/>
            <ac:cxnSpMk id="127" creationId="{95A5EA62-C5D6-64B8-5349-377A5868F2FA}"/>
          </ac:cxnSpMkLst>
        </pc:cxnChg>
        <pc:cxnChg chg="add del mod">
          <ac:chgData name="塩谷 晃弘 / Akihiro Shiotani" userId="50aef054-9327-40af-9729-b525352b79f1" providerId="ADAL" clId="{CD008F7E-6E31-4D40-9C30-EFB9EE91FBBA}" dt="2022-07-04T05:47:12.326" v="1940"/>
          <ac:cxnSpMkLst>
            <pc:docMk/>
            <pc:sldMk cId="2732808256" sldId="1245"/>
            <ac:cxnSpMk id="128" creationId="{1834338B-382D-412D-F950-3696420DBAFB}"/>
          </ac:cxnSpMkLst>
        </pc:cxnChg>
        <pc:cxnChg chg="add del mod">
          <ac:chgData name="塩谷 晃弘 / Akihiro Shiotani" userId="50aef054-9327-40af-9729-b525352b79f1" providerId="ADAL" clId="{CD008F7E-6E31-4D40-9C30-EFB9EE91FBBA}" dt="2022-07-04T05:47:12.326" v="1940"/>
          <ac:cxnSpMkLst>
            <pc:docMk/>
            <pc:sldMk cId="2732808256" sldId="1245"/>
            <ac:cxnSpMk id="134" creationId="{79932E9A-D21E-2485-E0DA-4B2A78B2B30E}"/>
          </ac:cxnSpMkLst>
        </pc:cxnChg>
        <pc:cxnChg chg="add del mod">
          <ac:chgData name="塩谷 晃弘 / Akihiro Shiotani" userId="50aef054-9327-40af-9729-b525352b79f1" providerId="ADAL" clId="{CD008F7E-6E31-4D40-9C30-EFB9EE91FBBA}" dt="2022-07-04T05:47:12.326" v="1940"/>
          <ac:cxnSpMkLst>
            <pc:docMk/>
            <pc:sldMk cId="2732808256" sldId="1245"/>
            <ac:cxnSpMk id="135" creationId="{23AB06B3-DE48-D89D-F503-4420A67508A2}"/>
          </ac:cxnSpMkLst>
        </pc:cxnChg>
        <pc:cxnChg chg="add del mod">
          <ac:chgData name="塩谷 晃弘 / Akihiro Shiotani" userId="50aef054-9327-40af-9729-b525352b79f1" providerId="ADAL" clId="{CD008F7E-6E31-4D40-9C30-EFB9EE91FBBA}" dt="2022-07-04T05:47:12.326" v="1940"/>
          <ac:cxnSpMkLst>
            <pc:docMk/>
            <pc:sldMk cId="2732808256" sldId="1245"/>
            <ac:cxnSpMk id="141" creationId="{4AE6FC17-4DB5-E241-37AC-0EEE216EBB42}"/>
          </ac:cxnSpMkLst>
        </pc:cxnChg>
        <pc:cxnChg chg="add del mod">
          <ac:chgData name="塩谷 晃弘 / Akihiro Shiotani" userId="50aef054-9327-40af-9729-b525352b79f1" providerId="ADAL" clId="{CD008F7E-6E31-4D40-9C30-EFB9EE91FBBA}" dt="2022-07-04T05:47:12.326" v="1940"/>
          <ac:cxnSpMkLst>
            <pc:docMk/>
            <pc:sldMk cId="2732808256" sldId="1245"/>
            <ac:cxnSpMk id="142" creationId="{38E961AD-1ED6-F7CD-F5C0-7181FFC5A532}"/>
          </ac:cxnSpMkLst>
        </pc:cxnChg>
        <pc:cxnChg chg="add del mod">
          <ac:chgData name="塩谷 晃弘 / Akihiro Shiotani" userId="50aef054-9327-40af-9729-b525352b79f1" providerId="ADAL" clId="{CD008F7E-6E31-4D40-9C30-EFB9EE91FBBA}" dt="2022-07-04T05:47:12.326" v="1940"/>
          <ac:cxnSpMkLst>
            <pc:docMk/>
            <pc:sldMk cId="2732808256" sldId="1245"/>
            <ac:cxnSpMk id="153" creationId="{E87FFD47-2EB6-9621-DFDC-BD7EEF994440}"/>
          </ac:cxnSpMkLst>
        </pc:cxnChg>
      </pc:sldChg>
      <pc:sldChg chg="addSp delSp modSp add mod ord">
        <pc:chgData name="塩谷 晃弘 / Akihiro Shiotani" userId="50aef054-9327-40af-9729-b525352b79f1" providerId="ADAL" clId="{CD008F7E-6E31-4D40-9C30-EFB9EE91FBBA}" dt="2022-07-04T08:11:57.555" v="3304" actId="12"/>
        <pc:sldMkLst>
          <pc:docMk/>
          <pc:sldMk cId="857970559" sldId="1246"/>
        </pc:sldMkLst>
        <pc:spChg chg="add del mod">
          <ac:chgData name="塩谷 晃弘 / Akihiro Shiotani" userId="50aef054-9327-40af-9729-b525352b79f1" providerId="ADAL" clId="{CD008F7E-6E31-4D40-9C30-EFB9EE91FBBA}" dt="2022-07-04T08:10:03.780" v="3293"/>
          <ac:spMkLst>
            <pc:docMk/>
            <pc:sldMk cId="857970559" sldId="1246"/>
            <ac:spMk id="2" creationId="{9CB5695D-422D-8175-20BB-9241DB890B86}"/>
          </ac:spMkLst>
        </pc:spChg>
        <pc:spChg chg="del">
          <ac:chgData name="塩谷 晃弘 / Akihiro Shiotani" userId="50aef054-9327-40af-9729-b525352b79f1" providerId="ADAL" clId="{CD008F7E-6E31-4D40-9C30-EFB9EE91FBBA}" dt="2022-07-04T08:10:00.984" v="3290" actId="478"/>
          <ac:spMkLst>
            <pc:docMk/>
            <pc:sldMk cId="857970559" sldId="1246"/>
            <ac:spMk id="5" creationId="{B220F639-A7D1-AD63-E857-00D559E82108}"/>
          </ac:spMkLst>
        </pc:spChg>
        <pc:spChg chg="add mod">
          <ac:chgData name="塩谷 晃弘 / Akihiro Shiotani" userId="50aef054-9327-40af-9729-b525352b79f1" providerId="ADAL" clId="{CD008F7E-6E31-4D40-9C30-EFB9EE91FBBA}" dt="2022-07-04T07:59:22.630" v="2355" actId="20577"/>
          <ac:spMkLst>
            <pc:docMk/>
            <pc:sldMk cId="857970559" sldId="1246"/>
            <ac:spMk id="15" creationId="{6E34FE95-2167-D992-4399-C23144C04AA8}"/>
          </ac:spMkLst>
        </pc:spChg>
        <pc:spChg chg="add del mod">
          <ac:chgData name="塩谷 晃弘 / Akihiro Shiotani" userId="50aef054-9327-40af-9729-b525352b79f1" providerId="ADAL" clId="{CD008F7E-6E31-4D40-9C30-EFB9EE91FBBA}" dt="2022-07-04T08:10:02.247" v="3292"/>
          <ac:spMkLst>
            <pc:docMk/>
            <pc:sldMk cId="857970559" sldId="1246"/>
            <ac:spMk id="16" creationId="{591DD570-83E1-3FEB-50F0-B7BD0AF43DE0}"/>
          </ac:spMkLst>
        </pc:spChg>
        <pc:spChg chg="add mod">
          <ac:chgData name="塩谷 晃弘 / Akihiro Shiotani" userId="50aef054-9327-40af-9729-b525352b79f1" providerId="ADAL" clId="{CD008F7E-6E31-4D40-9C30-EFB9EE91FBBA}" dt="2022-07-04T08:10:03.780" v="3293"/>
          <ac:spMkLst>
            <pc:docMk/>
            <pc:sldMk cId="857970559" sldId="1246"/>
            <ac:spMk id="17" creationId="{F9A09B0F-233A-86C1-F86A-2FF35A5CE252}"/>
          </ac:spMkLst>
        </pc:spChg>
        <pc:spChg chg="mod">
          <ac:chgData name="塩谷 晃弘 / Akihiro Shiotani" userId="50aef054-9327-40af-9729-b525352b79f1" providerId="ADAL" clId="{CD008F7E-6E31-4D40-9C30-EFB9EE91FBBA}" dt="2022-07-04T07:58:19.996" v="2229" actId="20577"/>
          <ac:spMkLst>
            <pc:docMk/>
            <pc:sldMk cId="857970559" sldId="1246"/>
            <ac:spMk id="35" creationId="{B01AF781-C3FD-7925-F645-2922F8DE24C1}"/>
          </ac:spMkLst>
        </pc:spChg>
        <pc:spChg chg="mod">
          <ac:chgData name="塩谷 晃弘 / Akihiro Shiotani" userId="50aef054-9327-40af-9729-b525352b79f1" providerId="ADAL" clId="{CD008F7E-6E31-4D40-9C30-EFB9EE91FBBA}" dt="2022-07-04T08:11:57.555" v="3304" actId="12"/>
          <ac:spMkLst>
            <pc:docMk/>
            <pc:sldMk cId="857970559" sldId="1246"/>
            <ac:spMk id="38" creationId="{33E904E5-71F9-296D-56EC-2BD9CE4FFC75}"/>
          </ac:spMkLst>
        </pc:spChg>
        <pc:spChg chg="del">
          <ac:chgData name="塩谷 晃弘 / Akihiro Shiotani" userId="50aef054-9327-40af-9729-b525352b79f1" providerId="ADAL" clId="{CD008F7E-6E31-4D40-9C30-EFB9EE91FBBA}" dt="2022-07-04T07:58:37.353" v="2233" actId="478"/>
          <ac:spMkLst>
            <pc:docMk/>
            <pc:sldMk cId="857970559" sldId="1246"/>
            <ac:spMk id="45" creationId="{1F78DAA2-5163-9B89-38FE-877CCD6848BC}"/>
          </ac:spMkLst>
        </pc:spChg>
        <pc:grpChg chg="mod">
          <ac:chgData name="塩谷 晃弘 / Akihiro Shiotani" userId="50aef054-9327-40af-9729-b525352b79f1" providerId="ADAL" clId="{CD008F7E-6E31-4D40-9C30-EFB9EE91FBBA}" dt="2022-07-04T07:59:09.595" v="2333" actId="1035"/>
          <ac:grpSpMkLst>
            <pc:docMk/>
            <pc:sldMk cId="857970559" sldId="1246"/>
            <ac:grpSpMk id="40" creationId="{A4347873-0936-0B8F-1877-21B3B98FB62B}"/>
          </ac:grpSpMkLst>
        </pc:grpChg>
      </pc:sldChg>
      <pc:sldChg chg="add del">
        <pc:chgData name="塩谷 晃弘 / Akihiro Shiotani" userId="50aef054-9327-40af-9729-b525352b79f1" providerId="ADAL" clId="{CD008F7E-6E31-4D40-9C30-EFB9EE91FBBA}" dt="2022-07-04T05:45:45.038" v="1929" actId="2890"/>
        <pc:sldMkLst>
          <pc:docMk/>
          <pc:sldMk cId="1742479556" sldId="1246"/>
        </pc:sldMkLst>
      </pc:sldChg>
      <pc:sldChg chg="modSp add mod ord">
        <pc:chgData name="塩谷 晃弘 / Akihiro Shiotani" userId="50aef054-9327-40af-9729-b525352b79f1" providerId="ADAL" clId="{CD008F7E-6E31-4D40-9C30-EFB9EE91FBBA}" dt="2022-07-04T08:10:31.211" v="3298" actId="207"/>
        <pc:sldMkLst>
          <pc:docMk/>
          <pc:sldMk cId="1968098038" sldId="1247"/>
        </pc:sldMkLst>
        <pc:spChg chg="mod">
          <ac:chgData name="塩谷 晃弘 / Akihiro Shiotani" userId="50aef054-9327-40af-9729-b525352b79f1" providerId="ADAL" clId="{CD008F7E-6E31-4D40-9C30-EFB9EE91FBBA}" dt="2022-07-04T08:10:31.211" v="3298" actId="207"/>
          <ac:spMkLst>
            <pc:docMk/>
            <pc:sldMk cId="1968098038" sldId="1247"/>
            <ac:spMk id="4" creationId="{4734FC7C-1A0B-E457-2F62-2B3C9DB329C7}"/>
          </ac:spMkLst>
        </pc:spChg>
      </pc:sldChg>
      <pc:sldChg chg="add del">
        <pc:chgData name="塩谷 晃弘 / Akihiro Shiotani" userId="50aef054-9327-40af-9729-b525352b79f1" providerId="ADAL" clId="{CD008F7E-6E31-4D40-9C30-EFB9EE91FBBA}" dt="2022-07-04T08:09:12.222" v="3286" actId="2890"/>
        <pc:sldMkLst>
          <pc:docMk/>
          <pc:sldMk cId="3555096421" sldId="1247"/>
        </pc:sldMkLst>
      </pc:sldChg>
      <pc:sldChg chg="add ord">
        <pc:chgData name="塩谷 晃弘 / Akihiro Shiotani" userId="50aef054-9327-40af-9729-b525352b79f1" providerId="ADAL" clId="{CD008F7E-6E31-4D40-9C30-EFB9EE91FBBA}" dt="2022-07-04T08:14:43.368" v="3388"/>
        <pc:sldMkLst>
          <pc:docMk/>
          <pc:sldMk cId="3789877576" sldId="1248"/>
        </pc:sldMkLst>
      </pc:sldChg>
      <pc:sldChg chg="addSp delSp modSp add mod ord">
        <pc:chgData name="塩谷 晃弘 / Akihiro Shiotani" userId="50aef054-9327-40af-9729-b525352b79f1" providerId="ADAL" clId="{CD008F7E-6E31-4D40-9C30-EFB9EE91FBBA}" dt="2022-07-04T23:59:16.082" v="4632" actId="20577"/>
        <pc:sldMkLst>
          <pc:docMk/>
          <pc:sldMk cId="788933140" sldId="1249"/>
        </pc:sldMkLst>
        <pc:spChg chg="mod">
          <ac:chgData name="塩谷 晃弘 / Akihiro Shiotani" userId="50aef054-9327-40af-9729-b525352b79f1" providerId="ADAL" clId="{CD008F7E-6E31-4D40-9C30-EFB9EE91FBBA}" dt="2022-07-04T08:19:20.812" v="3556"/>
          <ac:spMkLst>
            <pc:docMk/>
            <pc:sldMk cId="788933140" sldId="1249"/>
            <ac:spMk id="2" creationId="{00000000-0000-0000-0000-000000000000}"/>
          </ac:spMkLst>
        </pc:spChg>
        <pc:spChg chg="add mod">
          <ac:chgData name="塩谷 晃弘 / Akihiro Shiotani" userId="50aef054-9327-40af-9729-b525352b79f1" providerId="ADAL" clId="{CD008F7E-6E31-4D40-9C30-EFB9EE91FBBA}" dt="2022-07-04T23:59:16.082" v="4632" actId="20577"/>
          <ac:spMkLst>
            <pc:docMk/>
            <pc:sldMk cId="788933140" sldId="1249"/>
            <ac:spMk id="21" creationId="{13DC23FC-677F-2B37-6DD5-0E11E9DD9BBF}"/>
          </ac:spMkLst>
        </pc:spChg>
        <pc:spChg chg="del">
          <ac:chgData name="塩谷 晃弘 / Akihiro Shiotani" userId="50aef054-9327-40af-9729-b525352b79f1" providerId="ADAL" clId="{CD008F7E-6E31-4D40-9C30-EFB9EE91FBBA}" dt="2022-07-04T23:51:30.115" v="3819" actId="478"/>
          <ac:spMkLst>
            <pc:docMk/>
            <pc:sldMk cId="788933140" sldId="1249"/>
            <ac:spMk id="67" creationId="{1B749A45-512F-78F4-71C4-1D0CCDAD6E65}"/>
          </ac:spMkLst>
        </pc:spChg>
        <pc:spChg chg="mod">
          <ac:chgData name="塩谷 晃弘 / Akihiro Shiotani" userId="50aef054-9327-40af-9729-b525352b79f1" providerId="ADAL" clId="{CD008F7E-6E31-4D40-9C30-EFB9EE91FBBA}" dt="2022-07-04T23:55:19.798" v="4321" actId="20577"/>
          <ac:spMkLst>
            <pc:docMk/>
            <pc:sldMk cId="788933140" sldId="1249"/>
            <ac:spMk id="84" creationId="{73ECAFBB-1381-E2AF-A690-A152979B39DC}"/>
          </ac:spMkLst>
        </pc:spChg>
        <pc:spChg chg="mod">
          <ac:chgData name="塩谷 晃弘 / Akihiro Shiotani" userId="50aef054-9327-40af-9729-b525352b79f1" providerId="ADAL" clId="{CD008F7E-6E31-4D40-9C30-EFB9EE91FBBA}" dt="2022-07-04T23:54:56.207" v="4248" actId="20577"/>
          <ac:spMkLst>
            <pc:docMk/>
            <pc:sldMk cId="788933140" sldId="1249"/>
            <ac:spMk id="85" creationId="{4577C261-EB6D-13A0-88A2-C6A12740C911}"/>
          </ac:spMkLst>
        </pc:spChg>
      </pc:sldChg>
    </pc:docChg>
  </pc:docChgLst>
  <pc:docChgLst>
    <pc:chgData name="塩谷 晃弘 / Akihiro Shiotani" userId="50aef054-9327-40af-9729-b525352b79f1" providerId="ADAL" clId="{E64B515C-9D48-49CA-9119-385737F9C223}"/>
    <pc:docChg chg="undo redo custSel addSld delSld modSld sldOrd">
      <pc:chgData name="塩谷 晃弘 / Akihiro Shiotani" userId="50aef054-9327-40af-9729-b525352b79f1" providerId="ADAL" clId="{E64B515C-9D48-49CA-9119-385737F9C223}" dt="2022-07-20T04:22:03.033" v="5023" actId="242"/>
      <pc:docMkLst>
        <pc:docMk/>
      </pc:docMkLst>
      <pc:sldChg chg="modSp mod">
        <pc:chgData name="塩谷 晃弘 / Akihiro Shiotani" userId="50aef054-9327-40af-9729-b525352b79f1" providerId="ADAL" clId="{E64B515C-9D48-49CA-9119-385737F9C223}" dt="2022-07-20T04:09:28.499" v="4497" actId="20577"/>
        <pc:sldMkLst>
          <pc:docMk/>
          <pc:sldMk cId="3136671927" sldId="668"/>
        </pc:sldMkLst>
        <pc:spChg chg="mod">
          <ac:chgData name="塩谷 晃弘 / Akihiro Shiotani" userId="50aef054-9327-40af-9729-b525352b79f1" providerId="ADAL" clId="{E64B515C-9D48-49CA-9119-385737F9C223}" dt="2022-07-20T04:09:28.499" v="4497" actId="20577"/>
          <ac:spMkLst>
            <pc:docMk/>
            <pc:sldMk cId="3136671927" sldId="668"/>
            <ac:spMk id="5" creationId="{00000000-0000-0000-0000-000000000000}"/>
          </ac:spMkLst>
        </pc:spChg>
        <pc:spChg chg="mod">
          <ac:chgData name="塩谷 晃弘 / Akihiro Shiotani" userId="50aef054-9327-40af-9729-b525352b79f1" providerId="ADAL" clId="{E64B515C-9D48-49CA-9119-385737F9C223}" dt="2022-07-20T04:09:25.742" v="4493" actId="20577"/>
          <ac:spMkLst>
            <pc:docMk/>
            <pc:sldMk cId="3136671927" sldId="668"/>
            <ac:spMk id="6" creationId="{00000000-0000-0000-0000-000000000000}"/>
          </ac:spMkLst>
        </pc:spChg>
      </pc:sldChg>
      <pc:sldChg chg="addSp delSp modSp mod">
        <pc:chgData name="塩谷 晃弘 / Akihiro Shiotani" userId="50aef054-9327-40af-9729-b525352b79f1" providerId="ADAL" clId="{E64B515C-9D48-49CA-9119-385737F9C223}" dt="2022-07-20T04:13:14.013" v="4635" actId="1038"/>
        <pc:sldMkLst>
          <pc:docMk/>
          <pc:sldMk cId="2211404028" sldId="1200"/>
        </pc:sldMkLst>
        <pc:spChg chg="mod ord">
          <ac:chgData name="塩谷 晃弘 / Akihiro Shiotani" userId="50aef054-9327-40af-9729-b525352b79f1" providerId="ADAL" clId="{E64B515C-9D48-49CA-9119-385737F9C223}" dt="2022-07-20T01:03:43.444" v="1395" actId="1036"/>
          <ac:spMkLst>
            <pc:docMk/>
            <pc:sldMk cId="2211404028" sldId="1200"/>
            <ac:spMk id="23" creationId="{ACAA2BE9-99EC-3AB4-05D9-A7AAABF4DBE5}"/>
          </ac:spMkLst>
        </pc:spChg>
        <pc:spChg chg="mod">
          <ac:chgData name="塩谷 晃弘 / Akihiro Shiotani" userId="50aef054-9327-40af-9729-b525352b79f1" providerId="ADAL" clId="{E64B515C-9D48-49CA-9119-385737F9C223}" dt="2022-07-20T01:02:48.554" v="1194" actId="1037"/>
          <ac:spMkLst>
            <pc:docMk/>
            <pc:sldMk cId="2211404028" sldId="1200"/>
            <ac:spMk id="27" creationId="{FBFC7EA8-B028-503C-673A-2A3B7456BD6A}"/>
          </ac:spMkLst>
        </pc:spChg>
        <pc:spChg chg="mod">
          <ac:chgData name="塩谷 晃弘 / Akihiro Shiotani" userId="50aef054-9327-40af-9729-b525352b79f1" providerId="ADAL" clId="{E64B515C-9D48-49CA-9119-385737F9C223}" dt="2022-07-20T01:00:56.168" v="1100" actId="1038"/>
          <ac:spMkLst>
            <pc:docMk/>
            <pc:sldMk cId="2211404028" sldId="1200"/>
            <ac:spMk id="29" creationId="{9EAB74AC-FBF3-9891-720B-094D7A57BFF1}"/>
          </ac:spMkLst>
        </pc:spChg>
        <pc:spChg chg="del">
          <ac:chgData name="塩谷 晃弘 / Akihiro Shiotani" userId="50aef054-9327-40af-9729-b525352b79f1" providerId="ADAL" clId="{E64B515C-9D48-49CA-9119-385737F9C223}" dt="2022-07-20T00:21:13.532" v="228" actId="478"/>
          <ac:spMkLst>
            <pc:docMk/>
            <pc:sldMk cId="2211404028" sldId="1200"/>
            <ac:spMk id="30" creationId="{7410A776-098E-4C68-1024-8EE5D17941B8}"/>
          </ac:spMkLst>
        </pc:spChg>
        <pc:spChg chg="del">
          <ac:chgData name="塩谷 晃弘 / Akihiro Shiotani" userId="50aef054-9327-40af-9729-b525352b79f1" providerId="ADAL" clId="{E64B515C-9D48-49CA-9119-385737F9C223}" dt="2022-07-20T00:21:10.701" v="227" actId="478"/>
          <ac:spMkLst>
            <pc:docMk/>
            <pc:sldMk cId="2211404028" sldId="1200"/>
            <ac:spMk id="34" creationId="{9AD5FFD2-85A7-298C-4C54-659054BC1918}"/>
          </ac:spMkLst>
        </pc:spChg>
        <pc:spChg chg="del">
          <ac:chgData name="塩谷 晃弘 / Akihiro Shiotani" userId="50aef054-9327-40af-9729-b525352b79f1" providerId="ADAL" clId="{E64B515C-9D48-49CA-9119-385737F9C223}" dt="2022-07-20T00:21:02.839" v="224" actId="478"/>
          <ac:spMkLst>
            <pc:docMk/>
            <pc:sldMk cId="2211404028" sldId="1200"/>
            <ac:spMk id="35" creationId="{A8978B77-CFB9-6ED9-59BD-4D87972BEB81}"/>
          </ac:spMkLst>
        </pc:spChg>
        <pc:spChg chg="del">
          <ac:chgData name="塩谷 晃弘 / Akihiro Shiotani" userId="50aef054-9327-40af-9729-b525352b79f1" providerId="ADAL" clId="{E64B515C-9D48-49CA-9119-385737F9C223}" dt="2022-07-20T00:30:44.474" v="370" actId="478"/>
          <ac:spMkLst>
            <pc:docMk/>
            <pc:sldMk cId="2211404028" sldId="1200"/>
            <ac:spMk id="36" creationId="{EA2C4527-FBBD-60F3-972F-6289E56211A4}"/>
          </ac:spMkLst>
        </pc:spChg>
        <pc:spChg chg="mod">
          <ac:chgData name="塩谷 晃弘 / Akihiro Shiotani" userId="50aef054-9327-40af-9729-b525352b79f1" providerId="ADAL" clId="{E64B515C-9D48-49CA-9119-385737F9C223}" dt="2022-07-20T01:14:10.246" v="1566" actId="1038"/>
          <ac:spMkLst>
            <pc:docMk/>
            <pc:sldMk cId="2211404028" sldId="1200"/>
            <ac:spMk id="38" creationId="{C7D3052F-DC84-A281-FAEC-D2DB25EEED3B}"/>
          </ac:spMkLst>
        </pc:spChg>
        <pc:spChg chg="add mod">
          <ac:chgData name="塩谷 晃弘 / Akihiro Shiotani" userId="50aef054-9327-40af-9729-b525352b79f1" providerId="ADAL" clId="{E64B515C-9D48-49CA-9119-385737F9C223}" dt="2022-07-20T01:03:51.926" v="1396" actId="1035"/>
          <ac:spMkLst>
            <pc:docMk/>
            <pc:sldMk cId="2211404028" sldId="1200"/>
            <ac:spMk id="41" creationId="{94DC6C71-CD03-2941-6E03-367D7E5FA87B}"/>
          </ac:spMkLst>
        </pc:spChg>
        <pc:spChg chg="add mod">
          <ac:chgData name="塩谷 晃弘 / Akihiro Shiotani" userId="50aef054-9327-40af-9729-b525352b79f1" providerId="ADAL" clId="{E64B515C-9D48-49CA-9119-385737F9C223}" dt="2022-07-20T04:07:35.907" v="4467" actId="1076"/>
          <ac:spMkLst>
            <pc:docMk/>
            <pc:sldMk cId="2211404028" sldId="1200"/>
            <ac:spMk id="42" creationId="{A858F826-C282-D462-EE97-6576C63D52C2}"/>
          </ac:spMkLst>
        </pc:spChg>
        <pc:spChg chg="add mod">
          <ac:chgData name="塩谷 晃弘 / Akihiro Shiotani" userId="50aef054-9327-40af-9729-b525352b79f1" providerId="ADAL" clId="{E64B515C-9D48-49CA-9119-385737F9C223}" dt="2022-07-20T01:13:44.350" v="1556" actId="1037"/>
          <ac:spMkLst>
            <pc:docMk/>
            <pc:sldMk cId="2211404028" sldId="1200"/>
            <ac:spMk id="44" creationId="{81B32FC9-1EDC-B911-AAEA-060EDE844685}"/>
          </ac:spMkLst>
        </pc:spChg>
        <pc:spChg chg="add mod">
          <ac:chgData name="塩谷 晃弘 / Akihiro Shiotani" userId="50aef054-9327-40af-9729-b525352b79f1" providerId="ADAL" clId="{E64B515C-9D48-49CA-9119-385737F9C223}" dt="2022-07-20T01:00:18.583" v="1023" actId="1037"/>
          <ac:spMkLst>
            <pc:docMk/>
            <pc:sldMk cId="2211404028" sldId="1200"/>
            <ac:spMk id="47" creationId="{050B8C94-E83A-BCA0-41BC-8C0CFF835DBE}"/>
          </ac:spMkLst>
        </pc:spChg>
        <pc:spChg chg="add mod">
          <ac:chgData name="塩谷 晃弘 / Akihiro Shiotani" userId="50aef054-9327-40af-9729-b525352b79f1" providerId="ADAL" clId="{E64B515C-9D48-49CA-9119-385737F9C223}" dt="2022-07-20T01:12:56.706" v="1554" actId="1076"/>
          <ac:spMkLst>
            <pc:docMk/>
            <pc:sldMk cId="2211404028" sldId="1200"/>
            <ac:spMk id="53" creationId="{1E38FD3F-2BE7-B19F-EABF-20551D1BEE1A}"/>
          </ac:spMkLst>
        </pc:spChg>
        <pc:spChg chg="add mod">
          <ac:chgData name="塩谷 晃弘 / Akihiro Shiotani" userId="50aef054-9327-40af-9729-b525352b79f1" providerId="ADAL" clId="{E64B515C-9D48-49CA-9119-385737F9C223}" dt="2022-07-20T01:12:51.346" v="1553" actId="1076"/>
          <ac:spMkLst>
            <pc:docMk/>
            <pc:sldMk cId="2211404028" sldId="1200"/>
            <ac:spMk id="55" creationId="{A13011B9-7205-BC45-EB90-1BD8B197F310}"/>
          </ac:spMkLst>
        </pc:spChg>
        <pc:spChg chg="add mod">
          <ac:chgData name="塩谷 晃弘 / Akihiro Shiotani" userId="50aef054-9327-40af-9729-b525352b79f1" providerId="ADAL" clId="{E64B515C-9D48-49CA-9119-385737F9C223}" dt="2022-07-20T01:14:52.155" v="1605" actId="1076"/>
          <ac:spMkLst>
            <pc:docMk/>
            <pc:sldMk cId="2211404028" sldId="1200"/>
            <ac:spMk id="60" creationId="{A1CFF06E-0B7B-739D-6BC3-71C72D16EE73}"/>
          </ac:spMkLst>
        </pc:spChg>
        <pc:spChg chg="add mod">
          <ac:chgData name="塩谷 晃弘 / Akihiro Shiotani" userId="50aef054-9327-40af-9729-b525352b79f1" providerId="ADAL" clId="{E64B515C-9D48-49CA-9119-385737F9C223}" dt="2022-07-20T01:18:37.342" v="1776" actId="1035"/>
          <ac:spMkLst>
            <pc:docMk/>
            <pc:sldMk cId="2211404028" sldId="1200"/>
            <ac:spMk id="62" creationId="{7743CD24-7949-1993-93CF-749740EFE335}"/>
          </ac:spMkLst>
        </pc:spChg>
        <pc:spChg chg="add mod">
          <ac:chgData name="塩谷 晃弘 / Akihiro Shiotani" userId="50aef054-9327-40af-9729-b525352b79f1" providerId="ADAL" clId="{E64B515C-9D48-49CA-9119-385737F9C223}" dt="2022-07-20T01:18:24.295" v="1769" actId="1036"/>
          <ac:spMkLst>
            <pc:docMk/>
            <pc:sldMk cId="2211404028" sldId="1200"/>
            <ac:spMk id="64" creationId="{6B9E398A-E431-EBD0-B884-2D6226ECF3E9}"/>
          </ac:spMkLst>
        </pc:spChg>
        <pc:spChg chg="add mod">
          <ac:chgData name="塩谷 晃弘 / Akihiro Shiotani" userId="50aef054-9327-40af-9729-b525352b79f1" providerId="ADAL" clId="{E64B515C-9D48-49CA-9119-385737F9C223}" dt="2022-07-20T04:13:14.013" v="4635" actId="1038"/>
          <ac:spMkLst>
            <pc:docMk/>
            <pc:sldMk cId="2211404028" sldId="1200"/>
            <ac:spMk id="68" creationId="{6A9CEDDA-DDBE-F448-699F-3576FE4189B0}"/>
          </ac:spMkLst>
        </pc:spChg>
        <pc:graphicFrameChg chg="mod modGraphic">
          <ac:chgData name="塩谷 晃弘 / Akihiro Shiotani" userId="50aef054-9327-40af-9729-b525352b79f1" providerId="ADAL" clId="{E64B515C-9D48-49CA-9119-385737F9C223}" dt="2022-07-20T01:33:12.013" v="2028" actId="2062"/>
          <ac:graphicFrameMkLst>
            <pc:docMk/>
            <pc:sldMk cId="2211404028" sldId="1200"/>
            <ac:graphicFrameMk id="9" creationId="{00000000-0000-0000-0000-000000000000}"/>
          </ac:graphicFrameMkLst>
        </pc:graphicFrameChg>
        <pc:graphicFrameChg chg="add del mod">
          <ac:chgData name="塩谷 晃弘 / Akihiro Shiotani" userId="50aef054-9327-40af-9729-b525352b79f1" providerId="ADAL" clId="{E64B515C-9D48-49CA-9119-385737F9C223}" dt="2022-07-20T00:54:23.664" v="756"/>
          <ac:graphicFrameMkLst>
            <pc:docMk/>
            <pc:sldMk cId="2211404028" sldId="1200"/>
            <ac:graphicFrameMk id="17" creationId="{E31FC088-33D9-FBAB-4D10-90E05B4440C0}"/>
          </ac:graphicFrameMkLst>
        </pc:graphicFrameChg>
        <pc:graphicFrameChg chg="add del mod">
          <ac:chgData name="塩谷 晃弘 / Akihiro Shiotani" userId="50aef054-9327-40af-9729-b525352b79f1" providerId="ADAL" clId="{E64B515C-9D48-49CA-9119-385737F9C223}" dt="2022-07-20T00:54:31.190" v="759"/>
          <ac:graphicFrameMkLst>
            <pc:docMk/>
            <pc:sldMk cId="2211404028" sldId="1200"/>
            <ac:graphicFrameMk id="18" creationId="{E1E4E221-3209-2B64-137D-84F23F0BD4B7}"/>
          </ac:graphicFrameMkLst>
        </pc:graphicFrameChg>
        <pc:cxnChg chg="mod">
          <ac:chgData name="塩谷 晃弘 / Akihiro Shiotani" userId="50aef054-9327-40af-9729-b525352b79f1" providerId="ADAL" clId="{E64B515C-9D48-49CA-9119-385737F9C223}" dt="2022-07-20T00:59:51.576" v="984" actId="1038"/>
          <ac:cxnSpMkLst>
            <pc:docMk/>
            <pc:sldMk cId="2211404028" sldId="1200"/>
            <ac:cxnSpMk id="8" creationId="{00000000-0000-0000-0000-000000000000}"/>
          </ac:cxnSpMkLst>
        </pc:cxnChg>
        <pc:cxnChg chg="mod">
          <ac:chgData name="塩谷 晃弘 / Akihiro Shiotani" userId="50aef054-9327-40af-9729-b525352b79f1" providerId="ADAL" clId="{E64B515C-9D48-49CA-9119-385737F9C223}" dt="2022-07-20T00:59:09.331" v="979" actId="1036"/>
          <ac:cxnSpMkLst>
            <pc:docMk/>
            <pc:sldMk cId="2211404028" sldId="1200"/>
            <ac:cxnSpMk id="16" creationId="{00000000-0000-0000-0000-000000000000}"/>
          </ac:cxnSpMkLst>
        </pc:cxnChg>
        <pc:cxnChg chg="mod">
          <ac:chgData name="塩谷 晃弘 / Akihiro Shiotani" userId="50aef054-9327-40af-9729-b525352b79f1" providerId="ADAL" clId="{E64B515C-9D48-49CA-9119-385737F9C223}" dt="2022-07-20T01:03:37.074" v="1392" actId="1037"/>
          <ac:cxnSpMkLst>
            <pc:docMk/>
            <pc:sldMk cId="2211404028" sldId="1200"/>
            <ac:cxnSpMk id="20" creationId="{C2497624-F9D4-D80C-1E17-B8101378CEA5}"/>
          </ac:cxnSpMkLst>
        </pc:cxnChg>
        <pc:cxnChg chg="mod">
          <ac:chgData name="塩谷 晃弘 / Akihiro Shiotani" userId="50aef054-9327-40af-9729-b525352b79f1" providerId="ADAL" clId="{E64B515C-9D48-49CA-9119-385737F9C223}" dt="2022-07-20T01:00:45.173" v="1096" actId="14100"/>
          <ac:cxnSpMkLst>
            <pc:docMk/>
            <pc:sldMk cId="2211404028" sldId="1200"/>
            <ac:cxnSpMk id="25" creationId="{48AA83D1-3325-40B7-BEF0-CFDCB1CF54EF}"/>
          </ac:cxnSpMkLst>
        </pc:cxnChg>
        <pc:cxnChg chg="mod">
          <ac:chgData name="塩谷 晃弘 / Akihiro Shiotani" userId="50aef054-9327-40af-9729-b525352b79f1" providerId="ADAL" clId="{E64B515C-9D48-49CA-9119-385737F9C223}" dt="2022-07-20T01:02:40.358" v="1140" actId="1035"/>
          <ac:cxnSpMkLst>
            <pc:docMk/>
            <pc:sldMk cId="2211404028" sldId="1200"/>
            <ac:cxnSpMk id="26" creationId="{AD589FAE-65F1-89B6-497D-DF4BFB5418B2}"/>
          </ac:cxnSpMkLst>
        </pc:cxnChg>
        <pc:cxnChg chg="del">
          <ac:chgData name="塩谷 晃弘 / Akihiro Shiotani" userId="50aef054-9327-40af-9729-b525352b79f1" providerId="ADAL" clId="{E64B515C-9D48-49CA-9119-385737F9C223}" dt="2022-07-20T00:21:05.574" v="225" actId="478"/>
          <ac:cxnSpMkLst>
            <pc:docMk/>
            <pc:sldMk cId="2211404028" sldId="1200"/>
            <ac:cxnSpMk id="28" creationId="{A487065B-B565-8EAB-7206-8A5FC5BE0C5A}"/>
          </ac:cxnSpMkLst>
        </pc:cxnChg>
        <pc:cxnChg chg="mod">
          <ac:chgData name="塩谷 晃弘 / Akihiro Shiotani" userId="50aef054-9327-40af-9729-b525352b79f1" providerId="ADAL" clId="{E64B515C-9D48-49CA-9119-385737F9C223}" dt="2022-07-20T01:03:07.831" v="1247" actId="14100"/>
          <ac:cxnSpMkLst>
            <pc:docMk/>
            <pc:sldMk cId="2211404028" sldId="1200"/>
            <ac:cxnSpMk id="31" creationId="{E3CA2758-E4D4-1CA8-2B97-509E81FA1E50}"/>
          </ac:cxnSpMkLst>
        </pc:cxnChg>
        <pc:cxnChg chg="del">
          <ac:chgData name="塩谷 晃弘 / Akihiro Shiotani" userId="50aef054-9327-40af-9729-b525352b79f1" providerId="ADAL" clId="{E64B515C-9D48-49CA-9119-385737F9C223}" dt="2022-07-20T00:21:07.188" v="226" actId="478"/>
          <ac:cxnSpMkLst>
            <pc:docMk/>
            <pc:sldMk cId="2211404028" sldId="1200"/>
            <ac:cxnSpMk id="32" creationId="{D1512335-3867-5A41-70F6-A8FF0691F42B}"/>
          </ac:cxnSpMkLst>
        </pc:cxnChg>
        <pc:cxnChg chg="del">
          <ac:chgData name="塩谷 晃弘 / Akihiro Shiotani" userId="50aef054-9327-40af-9729-b525352b79f1" providerId="ADAL" clId="{E64B515C-9D48-49CA-9119-385737F9C223}" dt="2022-07-20T00:20:58.067" v="223" actId="478"/>
          <ac:cxnSpMkLst>
            <pc:docMk/>
            <pc:sldMk cId="2211404028" sldId="1200"/>
            <ac:cxnSpMk id="33" creationId="{81FAD279-3D03-A9E6-8124-38296C5CDFF1}"/>
          </ac:cxnSpMkLst>
        </pc:cxnChg>
        <pc:cxnChg chg="mod">
          <ac:chgData name="塩谷 晃弘 / Akihiro Shiotani" userId="50aef054-9327-40af-9729-b525352b79f1" providerId="ADAL" clId="{E64B515C-9D48-49CA-9119-385737F9C223}" dt="2022-07-20T01:12:45.735" v="1552" actId="1076"/>
          <ac:cxnSpMkLst>
            <pc:docMk/>
            <pc:sldMk cId="2211404028" sldId="1200"/>
            <ac:cxnSpMk id="37" creationId="{27FB398E-FBFF-C8AE-EE81-4E9959748838}"/>
          </ac:cxnSpMkLst>
        </pc:cxnChg>
        <pc:cxnChg chg="add del mod">
          <ac:chgData name="塩谷 晃弘 / Akihiro Shiotani" userId="50aef054-9327-40af-9729-b525352b79f1" providerId="ADAL" clId="{E64B515C-9D48-49CA-9119-385737F9C223}" dt="2022-07-20T00:29:43.088" v="333" actId="478"/>
          <ac:cxnSpMkLst>
            <pc:docMk/>
            <pc:sldMk cId="2211404028" sldId="1200"/>
            <ac:cxnSpMk id="39" creationId="{076138C3-7300-0C24-F78F-3CCB94E0D60C}"/>
          </ac:cxnSpMkLst>
        </pc:cxnChg>
        <pc:cxnChg chg="add del mod">
          <ac:chgData name="塩谷 晃弘 / Akihiro Shiotani" userId="50aef054-9327-40af-9729-b525352b79f1" providerId="ADAL" clId="{E64B515C-9D48-49CA-9119-385737F9C223}" dt="2022-07-20T00:37:08.136" v="518" actId="478"/>
          <ac:cxnSpMkLst>
            <pc:docMk/>
            <pc:sldMk cId="2211404028" sldId="1200"/>
            <ac:cxnSpMk id="40" creationId="{9A86AE0E-0947-EFA9-657B-FDBF033787E2}"/>
          </ac:cxnSpMkLst>
        </pc:cxnChg>
        <pc:cxnChg chg="add mod">
          <ac:chgData name="塩谷 晃弘 / Akihiro Shiotani" userId="50aef054-9327-40af-9729-b525352b79f1" providerId="ADAL" clId="{E64B515C-9D48-49CA-9119-385737F9C223}" dt="2022-07-20T01:10:38.178" v="1495" actId="14100"/>
          <ac:cxnSpMkLst>
            <pc:docMk/>
            <pc:sldMk cId="2211404028" sldId="1200"/>
            <ac:cxnSpMk id="43" creationId="{DC547241-D4FE-3E92-9DF1-7D3268DF3DA2}"/>
          </ac:cxnSpMkLst>
        </pc:cxnChg>
        <pc:cxnChg chg="add mod">
          <ac:chgData name="塩谷 晃弘 / Akihiro Shiotani" userId="50aef054-9327-40af-9729-b525352b79f1" providerId="ADAL" clId="{E64B515C-9D48-49CA-9119-385737F9C223}" dt="2022-07-20T01:03:28.252" v="1354" actId="1038"/>
          <ac:cxnSpMkLst>
            <pc:docMk/>
            <pc:sldMk cId="2211404028" sldId="1200"/>
            <ac:cxnSpMk id="45" creationId="{2C46E900-5605-D16F-9A8F-0AE549335924}"/>
          </ac:cxnSpMkLst>
        </pc:cxnChg>
        <pc:cxnChg chg="add mod">
          <ac:chgData name="塩谷 晃弘 / Akihiro Shiotani" userId="50aef054-9327-40af-9729-b525352b79f1" providerId="ADAL" clId="{E64B515C-9D48-49CA-9119-385737F9C223}" dt="2022-07-20T01:00:11.695" v="1018" actId="1038"/>
          <ac:cxnSpMkLst>
            <pc:docMk/>
            <pc:sldMk cId="2211404028" sldId="1200"/>
            <ac:cxnSpMk id="46" creationId="{C050EE27-17B3-7B31-AE36-38B8583213CD}"/>
          </ac:cxnSpMkLst>
        </pc:cxnChg>
        <pc:cxnChg chg="add mod">
          <ac:chgData name="塩谷 晃弘 / Akihiro Shiotani" userId="50aef054-9327-40af-9729-b525352b79f1" providerId="ADAL" clId="{E64B515C-9D48-49CA-9119-385737F9C223}" dt="2022-07-20T01:09:05.384" v="1452" actId="14100"/>
          <ac:cxnSpMkLst>
            <pc:docMk/>
            <pc:sldMk cId="2211404028" sldId="1200"/>
            <ac:cxnSpMk id="51" creationId="{54178106-8EB0-0C59-3570-2A6898B06C0A}"/>
          </ac:cxnSpMkLst>
        </pc:cxnChg>
        <pc:cxnChg chg="add mod">
          <ac:chgData name="塩谷 晃弘 / Akihiro Shiotani" userId="50aef054-9327-40af-9729-b525352b79f1" providerId="ADAL" clId="{E64B515C-9D48-49CA-9119-385737F9C223}" dt="2022-07-20T01:14:06.188" v="1559" actId="14100"/>
          <ac:cxnSpMkLst>
            <pc:docMk/>
            <pc:sldMk cId="2211404028" sldId="1200"/>
            <ac:cxnSpMk id="56" creationId="{1B3A1D59-77B0-EB2F-FC9D-B272003F31F9}"/>
          </ac:cxnSpMkLst>
        </pc:cxnChg>
        <pc:cxnChg chg="add mod">
          <ac:chgData name="塩谷 晃弘 / Akihiro Shiotani" userId="50aef054-9327-40af-9729-b525352b79f1" providerId="ADAL" clId="{E64B515C-9D48-49CA-9119-385737F9C223}" dt="2022-07-20T01:14:29.041" v="1569" actId="14100"/>
          <ac:cxnSpMkLst>
            <pc:docMk/>
            <pc:sldMk cId="2211404028" sldId="1200"/>
            <ac:cxnSpMk id="58" creationId="{2EE951A1-BE25-3286-28EA-11F21B4D2B5E}"/>
          </ac:cxnSpMkLst>
        </pc:cxnChg>
        <pc:cxnChg chg="add mod">
          <ac:chgData name="塩谷 晃弘 / Akihiro Shiotani" userId="50aef054-9327-40af-9729-b525352b79f1" providerId="ADAL" clId="{E64B515C-9D48-49CA-9119-385737F9C223}" dt="2022-07-20T01:15:21.066" v="1607" actId="1076"/>
          <ac:cxnSpMkLst>
            <pc:docMk/>
            <pc:sldMk cId="2211404028" sldId="1200"/>
            <ac:cxnSpMk id="61" creationId="{45B21908-5953-FF11-D4C1-5F4954B860B2}"/>
          </ac:cxnSpMkLst>
        </pc:cxnChg>
        <pc:cxnChg chg="add mod">
          <ac:chgData name="塩谷 晃弘 / Akihiro Shiotani" userId="50aef054-9327-40af-9729-b525352b79f1" providerId="ADAL" clId="{E64B515C-9D48-49CA-9119-385737F9C223}" dt="2022-07-20T01:18:28.787" v="1770" actId="1036"/>
          <ac:cxnSpMkLst>
            <pc:docMk/>
            <pc:sldMk cId="2211404028" sldId="1200"/>
            <ac:cxnSpMk id="63" creationId="{4E76B700-278C-E89E-2F2B-B06B7BDE8B6C}"/>
          </ac:cxnSpMkLst>
        </pc:cxnChg>
        <pc:cxnChg chg="add mod">
          <ac:chgData name="塩谷 晃弘 / Akihiro Shiotani" userId="50aef054-9327-40af-9729-b525352b79f1" providerId="ADAL" clId="{E64B515C-9D48-49CA-9119-385737F9C223}" dt="2022-07-20T04:12:49.098" v="4561" actId="14100"/>
          <ac:cxnSpMkLst>
            <pc:docMk/>
            <pc:sldMk cId="2211404028" sldId="1200"/>
            <ac:cxnSpMk id="67" creationId="{0E342195-5FBF-1EEF-D821-8431DD0CFE36}"/>
          </ac:cxnSpMkLst>
        </pc:cxnChg>
      </pc:sldChg>
      <pc:sldChg chg="addSp delSp modSp mod">
        <pc:chgData name="塩谷 晃弘 / Akihiro Shiotani" userId="50aef054-9327-40af-9729-b525352b79f1" providerId="ADAL" clId="{E64B515C-9D48-49CA-9119-385737F9C223}" dt="2022-07-20T04:10:49.980" v="4532" actId="20577"/>
        <pc:sldMkLst>
          <pc:docMk/>
          <pc:sldMk cId="2840895415" sldId="1205"/>
        </pc:sldMkLst>
        <pc:spChg chg="mod">
          <ac:chgData name="塩谷 晃弘 / Akihiro Shiotani" userId="50aef054-9327-40af-9729-b525352b79f1" providerId="ADAL" clId="{E64B515C-9D48-49CA-9119-385737F9C223}" dt="2022-07-20T01:35:16.182" v="2090" actId="20577"/>
          <ac:spMkLst>
            <pc:docMk/>
            <pc:sldMk cId="2840895415" sldId="1205"/>
            <ac:spMk id="2" creationId="{00000000-0000-0000-0000-000000000000}"/>
          </ac:spMkLst>
        </pc:spChg>
        <pc:spChg chg="add mod">
          <ac:chgData name="塩谷 晃弘 / Akihiro Shiotani" userId="50aef054-9327-40af-9729-b525352b79f1" providerId="ADAL" clId="{E64B515C-9D48-49CA-9119-385737F9C223}" dt="2022-07-20T04:10:49.980" v="4532" actId="20577"/>
          <ac:spMkLst>
            <pc:docMk/>
            <pc:sldMk cId="2840895415" sldId="1205"/>
            <ac:spMk id="21" creationId="{9B10A6AC-F325-FD64-98E4-A75534B86639}"/>
          </ac:spMkLst>
        </pc:spChg>
        <pc:spChg chg="add del">
          <ac:chgData name="塩谷 晃弘 / Akihiro Shiotani" userId="50aef054-9327-40af-9729-b525352b79f1" providerId="ADAL" clId="{E64B515C-9D48-49CA-9119-385737F9C223}" dt="2022-07-20T04:02:49.045" v="4347" actId="478"/>
          <ac:spMkLst>
            <pc:docMk/>
            <pc:sldMk cId="2840895415" sldId="1205"/>
            <ac:spMk id="67" creationId="{1B749A45-512F-78F4-71C4-1D0CCDAD6E65}"/>
          </ac:spMkLst>
        </pc:spChg>
        <pc:spChg chg="mod">
          <ac:chgData name="塩谷 晃弘 / Akihiro Shiotani" userId="50aef054-9327-40af-9729-b525352b79f1" providerId="ADAL" clId="{E64B515C-9D48-49CA-9119-385737F9C223}" dt="2022-07-20T04:02:43.180" v="4320" actId="20577"/>
          <ac:spMkLst>
            <pc:docMk/>
            <pc:sldMk cId="2840895415" sldId="1205"/>
            <ac:spMk id="71" creationId="{3D52BF7E-0D7E-51AD-6431-2BCF1787C21F}"/>
          </ac:spMkLst>
        </pc:spChg>
        <pc:spChg chg="mod">
          <ac:chgData name="塩谷 晃弘 / Akihiro Shiotani" userId="50aef054-9327-40af-9729-b525352b79f1" providerId="ADAL" clId="{E64B515C-9D48-49CA-9119-385737F9C223}" dt="2022-07-20T04:05:07.918" v="4432" actId="20577"/>
          <ac:spMkLst>
            <pc:docMk/>
            <pc:sldMk cId="2840895415" sldId="1205"/>
            <ac:spMk id="76" creationId="{918D9AF7-939B-F9EA-49BE-06B4A8C38AB6}"/>
          </ac:spMkLst>
        </pc:spChg>
        <pc:spChg chg="mod">
          <ac:chgData name="塩谷 晃弘 / Akihiro Shiotani" userId="50aef054-9327-40af-9729-b525352b79f1" providerId="ADAL" clId="{E64B515C-9D48-49CA-9119-385737F9C223}" dt="2022-07-20T04:03:40.700" v="4383" actId="20577"/>
          <ac:spMkLst>
            <pc:docMk/>
            <pc:sldMk cId="2840895415" sldId="1205"/>
            <ac:spMk id="85" creationId="{4577C261-EB6D-13A0-88A2-C6A12740C911}"/>
          </ac:spMkLst>
        </pc:spChg>
        <pc:grpChg chg="add del">
          <ac:chgData name="塩谷 晃弘 / Akihiro Shiotani" userId="50aef054-9327-40af-9729-b525352b79f1" providerId="ADAL" clId="{E64B515C-9D48-49CA-9119-385737F9C223}" dt="2022-07-20T04:02:39.328" v="4308" actId="478"/>
          <ac:grpSpMkLst>
            <pc:docMk/>
            <pc:sldMk cId="2840895415" sldId="1205"/>
            <ac:grpSpMk id="68" creationId="{BA76B345-4850-8DFC-3035-D450378DDDE4}"/>
          </ac:grpSpMkLst>
        </pc:grpChg>
        <pc:grpChg chg="mod">
          <ac:chgData name="塩谷 晃弘 / Akihiro Shiotani" userId="50aef054-9327-40af-9729-b525352b79f1" providerId="ADAL" clId="{E64B515C-9D48-49CA-9119-385737F9C223}" dt="2022-07-20T04:03:58.046" v="4422" actId="1035"/>
          <ac:grpSpMkLst>
            <pc:docMk/>
            <pc:sldMk cId="2840895415" sldId="1205"/>
            <ac:grpSpMk id="73" creationId="{4D6651F3-644D-DD1C-5CA1-0DF0A5FFB1A9}"/>
          </ac:grpSpMkLst>
        </pc:grpChg>
      </pc:sldChg>
      <pc:sldChg chg="del">
        <pc:chgData name="塩谷 晃弘 / Akihiro Shiotani" userId="50aef054-9327-40af-9729-b525352b79f1" providerId="ADAL" clId="{E64B515C-9D48-49CA-9119-385737F9C223}" dt="2022-07-20T01:23:36.107" v="1916" actId="47"/>
        <pc:sldMkLst>
          <pc:docMk/>
          <pc:sldMk cId="4046526742" sldId="1208"/>
        </pc:sldMkLst>
      </pc:sldChg>
      <pc:sldChg chg="del">
        <pc:chgData name="塩谷 晃弘 / Akihiro Shiotani" userId="50aef054-9327-40af-9729-b525352b79f1" providerId="ADAL" clId="{E64B515C-9D48-49CA-9119-385737F9C223}" dt="2022-07-20T01:23:32.866" v="1915" actId="47"/>
        <pc:sldMkLst>
          <pc:docMk/>
          <pc:sldMk cId="4194922092" sldId="1209"/>
        </pc:sldMkLst>
      </pc:sldChg>
      <pc:sldChg chg="modSp del mod">
        <pc:chgData name="塩谷 晃弘 / Akihiro Shiotani" userId="50aef054-9327-40af-9729-b525352b79f1" providerId="ADAL" clId="{E64B515C-9D48-49CA-9119-385737F9C223}" dt="2022-07-20T01:23:32.108" v="1914" actId="47"/>
        <pc:sldMkLst>
          <pc:docMk/>
          <pc:sldMk cId="3469418313" sldId="1219"/>
        </pc:sldMkLst>
        <pc:spChg chg="mod">
          <ac:chgData name="塩谷 晃弘 / Akihiro Shiotani" userId="50aef054-9327-40af-9729-b525352b79f1" providerId="ADAL" clId="{E64B515C-9D48-49CA-9119-385737F9C223}" dt="2022-07-20T01:22:54.510" v="1913" actId="20577"/>
          <ac:spMkLst>
            <pc:docMk/>
            <pc:sldMk cId="3469418313" sldId="1219"/>
            <ac:spMk id="5" creationId="{B220F639-A7D1-AD63-E857-00D559E82108}"/>
          </ac:spMkLst>
        </pc:spChg>
      </pc:sldChg>
      <pc:sldChg chg="add del ord">
        <pc:chgData name="塩谷 晃弘 / Akihiro Shiotani" userId="50aef054-9327-40af-9729-b525352b79f1" providerId="ADAL" clId="{E64B515C-9D48-49CA-9119-385737F9C223}" dt="2022-07-20T04:10:06.100" v="4501"/>
        <pc:sldMkLst>
          <pc:docMk/>
          <pc:sldMk cId="309474753" sldId="1225"/>
        </pc:sldMkLst>
      </pc:sldChg>
      <pc:sldChg chg="modSp mod">
        <pc:chgData name="塩谷 晃弘 / Akihiro Shiotani" userId="50aef054-9327-40af-9729-b525352b79f1" providerId="ADAL" clId="{E64B515C-9D48-49CA-9119-385737F9C223}" dt="2022-07-20T01:22:45.388" v="1906" actId="207"/>
        <pc:sldMkLst>
          <pc:docMk/>
          <pc:sldMk cId="444489803" sldId="1227"/>
        </pc:sldMkLst>
        <pc:spChg chg="mod">
          <ac:chgData name="塩谷 晃弘 / Akihiro Shiotani" userId="50aef054-9327-40af-9729-b525352b79f1" providerId="ADAL" clId="{E64B515C-9D48-49CA-9119-385737F9C223}" dt="2022-07-20T01:22:45.388" v="1906" actId="207"/>
          <ac:spMkLst>
            <pc:docMk/>
            <pc:sldMk cId="444489803" sldId="1227"/>
            <ac:spMk id="4" creationId="{4734FC7C-1A0B-E457-2F62-2B3C9DB329C7}"/>
          </ac:spMkLst>
        </pc:spChg>
      </pc:sldChg>
      <pc:sldChg chg="del">
        <pc:chgData name="塩谷 晃弘 / Akihiro Shiotani" userId="50aef054-9327-40af-9729-b525352b79f1" providerId="ADAL" clId="{E64B515C-9D48-49CA-9119-385737F9C223}" dt="2022-07-20T01:25:33.987" v="1927" actId="47"/>
        <pc:sldMkLst>
          <pc:docMk/>
          <pc:sldMk cId="37659805" sldId="1231"/>
        </pc:sldMkLst>
      </pc:sldChg>
      <pc:sldChg chg="del">
        <pc:chgData name="塩谷 晃弘 / Akihiro Shiotani" userId="50aef054-9327-40af-9729-b525352b79f1" providerId="ADAL" clId="{E64B515C-9D48-49CA-9119-385737F9C223}" dt="2022-07-20T01:23:36.973" v="1917" actId="47"/>
        <pc:sldMkLst>
          <pc:docMk/>
          <pc:sldMk cId="727646770" sldId="1234"/>
        </pc:sldMkLst>
      </pc:sldChg>
      <pc:sldChg chg="del">
        <pc:chgData name="塩谷 晃弘 / Akihiro Shiotani" userId="50aef054-9327-40af-9729-b525352b79f1" providerId="ADAL" clId="{E64B515C-9D48-49CA-9119-385737F9C223}" dt="2022-07-20T01:23:37.577" v="1918" actId="47"/>
        <pc:sldMkLst>
          <pc:docMk/>
          <pc:sldMk cId="4260252442" sldId="1235"/>
        </pc:sldMkLst>
      </pc:sldChg>
      <pc:sldChg chg="del">
        <pc:chgData name="塩谷 晃弘 / Akihiro Shiotani" userId="50aef054-9327-40af-9729-b525352b79f1" providerId="ADAL" clId="{E64B515C-9D48-49CA-9119-385737F9C223}" dt="2022-07-20T01:23:38.390" v="1919" actId="47"/>
        <pc:sldMkLst>
          <pc:docMk/>
          <pc:sldMk cId="3882254298" sldId="1236"/>
        </pc:sldMkLst>
      </pc:sldChg>
      <pc:sldChg chg="modSp mod">
        <pc:chgData name="塩谷 晃弘 / Akihiro Shiotani" userId="50aef054-9327-40af-9729-b525352b79f1" providerId="ADAL" clId="{E64B515C-9D48-49CA-9119-385737F9C223}" dt="2022-07-20T01:21:53.246" v="1890" actId="20577"/>
        <pc:sldMkLst>
          <pc:docMk/>
          <pc:sldMk cId="2349704918" sldId="1237"/>
        </pc:sldMkLst>
        <pc:spChg chg="mod">
          <ac:chgData name="塩谷 晃弘 / Akihiro Shiotani" userId="50aef054-9327-40af-9729-b525352b79f1" providerId="ADAL" clId="{E64B515C-9D48-49CA-9119-385737F9C223}" dt="2022-07-20T01:21:53.246" v="1890" actId="20577"/>
          <ac:spMkLst>
            <pc:docMk/>
            <pc:sldMk cId="2349704918" sldId="1237"/>
            <ac:spMk id="4" creationId="{4734FC7C-1A0B-E457-2F62-2B3C9DB329C7}"/>
          </ac:spMkLst>
        </pc:spChg>
      </pc:sldChg>
      <pc:sldChg chg="modSp mod">
        <pc:chgData name="塩谷 晃弘 / Akihiro Shiotani" userId="50aef054-9327-40af-9729-b525352b79f1" providerId="ADAL" clId="{E64B515C-9D48-49CA-9119-385737F9C223}" dt="2022-07-20T01:22:17.797" v="1892" actId="207"/>
        <pc:sldMkLst>
          <pc:docMk/>
          <pc:sldMk cId="3066842340" sldId="1238"/>
        </pc:sldMkLst>
        <pc:spChg chg="mod">
          <ac:chgData name="塩谷 晃弘 / Akihiro Shiotani" userId="50aef054-9327-40af-9729-b525352b79f1" providerId="ADAL" clId="{E64B515C-9D48-49CA-9119-385737F9C223}" dt="2022-07-20T01:22:17.797" v="1892" actId="207"/>
          <ac:spMkLst>
            <pc:docMk/>
            <pc:sldMk cId="3066842340" sldId="1238"/>
            <ac:spMk id="4" creationId="{4734FC7C-1A0B-E457-2F62-2B3C9DB329C7}"/>
          </ac:spMkLst>
        </pc:spChg>
      </pc:sldChg>
      <pc:sldChg chg="modSp mod">
        <pc:chgData name="塩谷 晃弘 / Akihiro Shiotani" userId="50aef054-9327-40af-9729-b525352b79f1" providerId="ADAL" clId="{E64B515C-9D48-49CA-9119-385737F9C223}" dt="2022-07-20T01:24:44.343" v="1921" actId="207"/>
        <pc:sldMkLst>
          <pc:docMk/>
          <pc:sldMk cId="3746227135" sldId="1239"/>
        </pc:sldMkLst>
        <pc:spChg chg="mod">
          <ac:chgData name="塩谷 晃弘 / Akihiro Shiotani" userId="50aef054-9327-40af-9729-b525352b79f1" providerId="ADAL" clId="{E64B515C-9D48-49CA-9119-385737F9C223}" dt="2022-07-20T01:24:44.343" v="1921" actId="207"/>
          <ac:spMkLst>
            <pc:docMk/>
            <pc:sldMk cId="3746227135" sldId="1239"/>
            <ac:spMk id="4" creationId="{4734FC7C-1A0B-E457-2F62-2B3C9DB329C7}"/>
          </ac:spMkLst>
        </pc:spChg>
      </pc:sldChg>
      <pc:sldChg chg="modSp mod">
        <pc:chgData name="塩谷 晃弘 / Akihiro Shiotani" userId="50aef054-9327-40af-9729-b525352b79f1" providerId="ADAL" clId="{E64B515C-9D48-49CA-9119-385737F9C223}" dt="2022-07-20T01:25:08.386" v="1924"/>
        <pc:sldMkLst>
          <pc:docMk/>
          <pc:sldMk cId="2577382852" sldId="1240"/>
        </pc:sldMkLst>
        <pc:spChg chg="mod">
          <ac:chgData name="塩谷 晃弘 / Akihiro Shiotani" userId="50aef054-9327-40af-9729-b525352b79f1" providerId="ADAL" clId="{E64B515C-9D48-49CA-9119-385737F9C223}" dt="2022-07-20T01:25:08.386" v="1924"/>
          <ac:spMkLst>
            <pc:docMk/>
            <pc:sldMk cId="2577382852" sldId="1240"/>
            <ac:spMk id="4" creationId="{4734FC7C-1A0B-E457-2F62-2B3C9DB329C7}"/>
          </ac:spMkLst>
        </pc:spChg>
      </pc:sldChg>
      <pc:sldChg chg="del">
        <pc:chgData name="塩谷 晃弘 / Akihiro Shiotani" userId="50aef054-9327-40af-9729-b525352b79f1" providerId="ADAL" clId="{E64B515C-9D48-49CA-9119-385737F9C223}" dt="2022-07-20T04:02:28.010" v="4306" actId="47"/>
        <pc:sldMkLst>
          <pc:docMk/>
          <pc:sldMk cId="221935234" sldId="1241"/>
        </pc:sldMkLst>
      </pc:sldChg>
      <pc:sldChg chg="del">
        <pc:chgData name="塩谷 晃弘 / Akihiro Shiotani" userId="50aef054-9327-40af-9729-b525352b79f1" providerId="ADAL" clId="{E64B515C-9D48-49CA-9119-385737F9C223}" dt="2022-07-20T01:25:19.736" v="1926" actId="47"/>
        <pc:sldMkLst>
          <pc:docMk/>
          <pc:sldMk cId="2620908024" sldId="1242"/>
        </pc:sldMkLst>
      </pc:sldChg>
      <pc:sldChg chg="del">
        <pc:chgData name="塩谷 晃弘 / Akihiro Shiotani" userId="50aef054-9327-40af-9729-b525352b79f1" providerId="ADAL" clId="{E64B515C-9D48-49CA-9119-385737F9C223}" dt="2022-07-20T01:25:19.036" v="1925" actId="47"/>
        <pc:sldMkLst>
          <pc:docMk/>
          <pc:sldMk cId="3766282573" sldId="1243"/>
        </pc:sldMkLst>
      </pc:sldChg>
      <pc:sldChg chg="addSp delSp modSp mod">
        <pc:chgData name="塩谷 晃弘 / Akihiro Shiotani" userId="50aef054-9327-40af-9729-b525352b79f1" providerId="ADAL" clId="{E64B515C-9D48-49CA-9119-385737F9C223}" dt="2022-07-20T02:38:17.682" v="3470"/>
        <pc:sldMkLst>
          <pc:docMk/>
          <pc:sldMk cId="2732808256" sldId="1245"/>
        </pc:sldMkLst>
        <pc:spChg chg="mod">
          <ac:chgData name="塩谷 晃弘 / Akihiro Shiotani" userId="50aef054-9327-40af-9729-b525352b79f1" providerId="ADAL" clId="{E64B515C-9D48-49CA-9119-385737F9C223}" dt="2022-07-20T01:54:36.597" v="2319" actId="14100"/>
          <ac:spMkLst>
            <pc:docMk/>
            <pc:sldMk cId="2732808256" sldId="1245"/>
            <ac:spMk id="2" creationId="{00000000-0000-0000-0000-000000000000}"/>
          </ac:spMkLst>
        </pc:spChg>
        <pc:spChg chg="add del mod ord">
          <ac:chgData name="塩谷 晃弘 / Akihiro Shiotani" userId="50aef054-9327-40af-9729-b525352b79f1" providerId="ADAL" clId="{E64B515C-9D48-49CA-9119-385737F9C223}" dt="2022-07-20T02:16:05.675" v="2823" actId="208"/>
          <ac:spMkLst>
            <pc:docMk/>
            <pc:sldMk cId="2732808256" sldId="1245"/>
            <ac:spMk id="6" creationId="{1EF0941E-F473-DD05-A2A8-993D2B8D1599}"/>
          </ac:spMkLst>
        </pc:spChg>
        <pc:spChg chg="add mod">
          <ac:chgData name="塩谷 晃弘 / Akihiro Shiotani" userId="50aef054-9327-40af-9729-b525352b79f1" providerId="ADAL" clId="{E64B515C-9D48-49CA-9119-385737F9C223}" dt="2022-07-20T02:16:52.207" v="2830" actId="208"/>
          <ac:spMkLst>
            <pc:docMk/>
            <pc:sldMk cId="2732808256" sldId="1245"/>
            <ac:spMk id="7" creationId="{E232DA9E-F05E-5C02-FE6A-CF3EB6536F58}"/>
          </ac:spMkLst>
        </pc:spChg>
        <pc:spChg chg="add mod">
          <ac:chgData name="塩谷 晃弘 / Akihiro Shiotani" userId="50aef054-9327-40af-9729-b525352b79f1" providerId="ADAL" clId="{E64B515C-9D48-49CA-9119-385737F9C223}" dt="2022-07-20T02:04:52.660" v="2652" actId="1035"/>
          <ac:spMkLst>
            <pc:docMk/>
            <pc:sldMk cId="2732808256" sldId="1245"/>
            <ac:spMk id="13" creationId="{A404D89E-8941-A0E2-5996-BA8E5EB740D9}"/>
          </ac:spMkLst>
        </pc:spChg>
        <pc:spChg chg="add mod ord">
          <ac:chgData name="塩谷 晃弘 / Akihiro Shiotani" userId="50aef054-9327-40af-9729-b525352b79f1" providerId="ADAL" clId="{E64B515C-9D48-49CA-9119-385737F9C223}" dt="2022-07-20T02:02:58.062" v="2633" actId="14100"/>
          <ac:spMkLst>
            <pc:docMk/>
            <pc:sldMk cId="2732808256" sldId="1245"/>
            <ac:spMk id="15" creationId="{C03712BE-F9F9-E8A5-C88E-B51F072281DF}"/>
          </ac:spMkLst>
        </pc:spChg>
        <pc:spChg chg="add del mod">
          <ac:chgData name="塩谷 晃弘 / Akihiro Shiotani" userId="50aef054-9327-40af-9729-b525352b79f1" providerId="ADAL" clId="{E64B515C-9D48-49CA-9119-385737F9C223}" dt="2022-07-20T01:53:35.028" v="2241" actId="478"/>
          <ac:spMkLst>
            <pc:docMk/>
            <pc:sldMk cId="2732808256" sldId="1245"/>
            <ac:spMk id="16" creationId="{1DDF358B-E40A-1C04-1220-0C2B85A3DABC}"/>
          </ac:spMkLst>
        </pc:spChg>
        <pc:spChg chg="add del mod">
          <ac:chgData name="塩谷 晃弘 / Akihiro Shiotani" userId="50aef054-9327-40af-9729-b525352b79f1" providerId="ADAL" clId="{E64B515C-9D48-49CA-9119-385737F9C223}" dt="2022-07-20T01:59:43.331" v="2602"/>
          <ac:spMkLst>
            <pc:docMk/>
            <pc:sldMk cId="2732808256" sldId="1245"/>
            <ac:spMk id="17" creationId="{0BA990CC-1726-377D-AAFC-D1ED4ECADDDE}"/>
          </ac:spMkLst>
        </pc:spChg>
        <pc:spChg chg="add mod">
          <ac:chgData name="塩谷 晃弘 / Akihiro Shiotani" userId="50aef054-9327-40af-9729-b525352b79f1" providerId="ADAL" clId="{E64B515C-9D48-49CA-9119-385737F9C223}" dt="2022-07-20T02:38:04.260" v="3469"/>
          <ac:spMkLst>
            <pc:docMk/>
            <pc:sldMk cId="2732808256" sldId="1245"/>
            <ac:spMk id="18" creationId="{063EE2D8-ADEE-CE87-7752-0EA73A4DCEF1}"/>
          </ac:spMkLst>
        </pc:spChg>
        <pc:spChg chg="add mod">
          <ac:chgData name="塩谷 晃弘 / Akihiro Shiotani" userId="50aef054-9327-40af-9729-b525352b79f1" providerId="ADAL" clId="{E64B515C-9D48-49CA-9119-385737F9C223}" dt="2022-07-20T02:09:55.616" v="2696" actId="207"/>
          <ac:spMkLst>
            <pc:docMk/>
            <pc:sldMk cId="2732808256" sldId="1245"/>
            <ac:spMk id="19" creationId="{2CECC552-1A47-47EC-F711-3E9106884F8F}"/>
          </ac:spMkLst>
        </pc:spChg>
        <pc:spChg chg="add mod">
          <ac:chgData name="塩谷 晃弘 / Akihiro Shiotani" userId="50aef054-9327-40af-9729-b525352b79f1" providerId="ADAL" clId="{E64B515C-9D48-49CA-9119-385737F9C223}" dt="2022-07-20T02:16:17.759" v="2828" actId="1038"/>
          <ac:spMkLst>
            <pc:docMk/>
            <pc:sldMk cId="2732808256" sldId="1245"/>
            <ac:spMk id="21" creationId="{16CB2C63-4082-B3CB-A0AC-D82403E1F398}"/>
          </ac:spMkLst>
        </pc:spChg>
        <pc:spChg chg="add mod">
          <ac:chgData name="塩谷 晃弘 / Akihiro Shiotani" userId="50aef054-9327-40af-9729-b525352b79f1" providerId="ADAL" clId="{E64B515C-9D48-49CA-9119-385737F9C223}" dt="2022-07-20T02:14:48.363" v="2799" actId="1076"/>
          <ac:spMkLst>
            <pc:docMk/>
            <pc:sldMk cId="2732808256" sldId="1245"/>
            <ac:spMk id="22" creationId="{1BF53DD0-A5C6-F406-039C-E09A97E54EE7}"/>
          </ac:spMkLst>
        </pc:spChg>
        <pc:spChg chg="add del mod">
          <ac:chgData name="塩谷 晃弘 / Akihiro Shiotani" userId="50aef054-9327-40af-9729-b525352b79f1" providerId="ADAL" clId="{E64B515C-9D48-49CA-9119-385737F9C223}" dt="2022-07-20T02:14:53.391" v="2801"/>
          <ac:spMkLst>
            <pc:docMk/>
            <pc:sldMk cId="2732808256" sldId="1245"/>
            <ac:spMk id="23" creationId="{9928899C-31B2-10B0-D839-83F2E175DB7D}"/>
          </ac:spMkLst>
        </pc:spChg>
        <pc:spChg chg="add mod">
          <ac:chgData name="塩谷 晃弘 / Akihiro Shiotani" userId="50aef054-9327-40af-9729-b525352b79f1" providerId="ADAL" clId="{E64B515C-9D48-49CA-9119-385737F9C223}" dt="2022-07-20T02:16:32.169" v="2829" actId="207"/>
          <ac:spMkLst>
            <pc:docMk/>
            <pc:sldMk cId="2732808256" sldId="1245"/>
            <ac:spMk id="24" creationId="{32BCE906-7545-5E50-5693-10AE62C22691}"/>
          </ac:spMkLst>
        </pc:spChg>
        <pc:spChg chg="add del mod">
          <ac:chgData name="塩谷 晃弘 / Akihiro Shiotani" userId="50aef054-9327-40af-9729-b525352b79f1" providerId="ADAL" clId="{E64B515C-9D48-49CA-9119-385737F9C223}" dt="2022-07-20T02:31:48.853" v="2836" actId="478"/>
          <ac:spMkLst>
            <pc:docMk/>
            <pc:sldMk cId="2732808256" sldId="1245"/>
            <ac:spMk id="25" creationId="{FC385481-E7C6-5E0E-736D-425DD9F726A7}"/>
          </ac:spMkLst>
        </pc:spChg>
        <pc:spChg chg="mod">
          <ac:chgData name="塩谷 晃弘 / Akihiro Shiotani" userId="50aef054-9327-40af-9729-b525352b79f1" providerId="ADAL" clId="{E64B515C-9D48-49CA-9119-385737F9C223}" dt="2022-07-20T02:38:17.682" v="3470"/>
          <ac:spMkLst>
            <pc:docMk/>
            <pc:sldMk cId="2732808256" sldId="1245"/>
            <ac:spMk id="41" creationId="{A3F9C698-D986-63DD-0E20-3724B64E0417}"/>
          </ac:spMkLst>
        </pc:spChg>
        <pc:picChg chg="del">
          <ac:chgData name="塩谷 晃弘 / Akihiro Shiotani" userId="50aef054-9327-40af-9729-b525352b79f1" providerId="ADAL" clId="{E64B515C-9D48-49CA-9119-385737F9C223}" dt="2022-07-20T01:43:23.569" v="2149" actId="478"/>
          <ac:picMkLst>
            <pc:docMk/>
            <pc:sldMk cId="2732808256" sldId="1245"/>
            <ac:picMk id="4" creationId="{53218A54-EAF9-F939-B86A-B42971486898}"/>
          </ac:picMkLst>
        </pc:picChg>
        <pc:picChg chg="add mod ord">
          <ac:chgData name="塩谷 晃弘 / Akihiro Shiotani" userId="50aef054-9327-40af-9729-b525352b79f1" providerId="ADAL" clId="{E64B515C-9D48-49CA-9119-385737F9C223}" dt="2022-07-20T01:52:54.261" v="2239" actId="167"/>
          <ac:picMkLst>
            <pc:docMk/>
            <pc:sldMk cId="2732808256" sldId="1245"/>
            <ac:picMk id="5" creationId="{7F36D4C3-82A2-9EB3-5F96-8C23BA058069}"/>
          </ac:picMkLst>
        </pc:picChg>
        <pc:picChg chg="add mod">
          <ac:chgData name="塩谷 晃弘 / Akihiro Shiotani" userId="50aef054-9327-40af-9729-b525352b79f1" providerId="ADAL" clId="{E64B515C-9D48-49CA-9119-385737F9C223}" dt="2022-07-20T02:13:39.174" v="2772" actId="1076"/>
          <ac:picMkLst>
            <pc:docMk/>
            <pc:sldMk cId="2732808256" sldId="1245"/>
            <ac:picMk id="12" creationId="{6E413043-2DCD-A818-0B30-D60D1BF7D429}"/>
          </ac:picMkLst>
        </pc:picChg>
        <pc:picChg chg="add mod">
          <ac:chgData name="塩谷 晃弘 / Akihiro Shiotani" userId="50aef054-9327-40af-9729-b525352b79f1" providerId="ADAL" clId="{E64B515C-9D48-49CA-9119-385737F9C223}" dt="2022-07-20T02:01:34.626" v="2620" actId="1076"/>
          <ac:picMkLst>
            <pc:docMk/>
            <pc:sldMk cId="2732808256" sldId="1245"/>
            <ac:picMk id="14" creationId="{9044B43A-C56B-4220-129E-DBC68DC1F8D9}"/>
          </ac:picMkLst>
        </pc:picChg>
      </pc:sldChg>
      <pc:sldChg chg="modSp mod">
        <pc:chgData name="塩谷 晃弘 / Akihiro Shiotani" userId="50aef054-9327-40af-9729-b525352b79f1" providerId="ADAL" clId="{E64B515C-9D48-49CA-9119-385737F9C223}" dt="2022-07-20T01:24:57.022" v="1923" actId="207"/>
        <pc:sldMkLst>
          <pc:docMk/>
          <pc:sldMk cId="1968098038" sldId="1247"/>
        </pc:sldMkLst>
        <pc:spChg chg="mod">
          <ac:chgData name="塩谷 晃弘 / Akihiro Shiotani" userId="50aef054-9327-40af-9729-b525352b79f1" providerId="ADAL" clId="{E64B515C-9D48-49CA-9119-385737F9C223}" dt="2022-07-20T01:24:57.022" v="1923" actId="207"/>
          <ac:spMkLst>
            <pc:docMk/>
            <pc:sldMk cId="1968098038" sldId="1247"/>
            <ac:spMk id="4" creationId="{4734FC7C-1A0B-E457-2F62-2B3C9DB329C7}"/>
          </ac:spMkLst>
        </pc:spChg>
      </pc:sldChg>
      <pc:sldChg chg="addSp delSp modSp mod">
        <pc:chgData name="塩谷 晃弘 / Akihiro Shiotani" userId="50aef054-9327-40af-9729-b525352b79f1" providerId="ADAL" clId="{E64B515C-9D48-49CA-9119-385737F9C223}" dt="2022-07-20T02:54:48.433" v="4135"/>
        <pc:sldMkLst>
          <pc:docMk/>
          <pc:sldMk cId="3789877576" sldId="1248"/>
        </pc:sldMkLst>
        <pc:spChg chg="add del mod">
          <ac:chgData name="塩谷 晃弘 / Akihiro Shiotani" userId="50aef054-9327-40af-9729-b525352b79f1" providerId="ADAL" clId="{E64B515C-9D48-49CA-9119-385737F9C223}" dt="2022-07-20T02:54:48.149" v="4134" actId="478"/>
          <ac:spMkLst>
            <pc:docMk/>
            <pc:sldMk cId="3789877576" sldId="1248"/>
            <ac:spMk id="2" creationId="{EDAE7A2A-D3FE-6BB7-65F9-BE1B60B771C8}"/>
          </ac:spMkLst>
        </pc:spChg>
        <pc:spChg chg="mod">
          <ac:chgData name="塩谷 晃弘 / Akihiro Shiotani" userId="50aef054-9327-40af-9729-b525352b79f1" providerId="ADAL" clId="{E64B515C-9D48-49CA-9119-385737F9C223}" dt="2022-07-20T02:53:19.957" v="4031" actId="20577"/>
          <ac:spMkLst>
            <pc:docMk/>
            <pc:sldMk cId="3789877576" sldId="1248"/>
            <ac:spMk id="15" creationId="{6E34FE95-2167-D992-4399-C23144C04AA8}"/>
          </ac:spMkLst>
        </pc:spChg>
        <pc:spChg chg="add del mod">
          <ac:chgData name="塩谷 晃弘 / Akihiro Shiotani" userId="50aef054-9327-40af-9729-b525352b79f1" providerId="ADAL" clId="{E64B515C-9D48-49CA-9119-385737F9C223}" dt="2022-07-20T02:54:46.237" v="4133"/>
          <ac:spMkLst>
            <pc:docMk/>
            <pc:sldMk cId="3789877576" sldId="1248"/>
            <ac:spMk id="16" creationId="{C167A9B9-CD65-3AC7-A1EC-2AFEA8528634}"/>
          </ac:spMkLst>
        </pc:spChg>
        <pc:spChg chg="del">
          <ac:chgData name="塩谷 晃弘 / Akihiro Shiotani" userId="50aef054-9327-40af-9729-b525352b79f1" providerId="ADAL" clId="{E64B515C-9D48-49CA-9119-385737F9C223}" dt="2022-07-20T02:54:43.643" v="4131" actId="478"/>
          <ac:spMkLst>
            <pc:docMk/>
            <pc:sldMk cId="3789877576" sldId="1248"/>
            <ac:spMk id="17" creationId="{F9A09B0F-233A-86C1-F86A-2FF35A5CE252}"/>
          </ac:spMkLst>
        </pc:spChg>
        <pc:spChg chg="add mod">
          <ac:chgData name="塩谷 晃弘 / Akihiro Shiotani" userId="50aef054-9327-40af-9729-b525352b79f1" providerId="ADAL" clId="{E64B515C-9D48-49CA-9119-385737F9C223}" dt="2022-07-20T02:54:48.433" v="4135"/>
          <ac:spMkLst>
            <pc:docMk/>
            <pc:sldMk cId="3789877576" sldId="1248"/>
            <ac:spMk id="18" creationId="{E61E02F2-7953-9E35-34D8-A177C4DDD663}"/>
          </ac:spMkLst>
        </pc:spChg>
        <pc:spChg chg="mod">
          <ac:chgData name="塩谷 晃弘 / Akihiro Shiotani" userId="50aef054-9327-40af-9729-b525352b79f1" providerId="ADAL" clId="{E64B515C-9D48-49CA-9119-385737F9C223}" dt="2022-07-20T02:54:10.907" v="4130" actId="20577"/>
          <ac:spMkLst>
            <pc:docMk/>
            <pc:sldMk cId="3789877576" sldId="1248"/>
            <ac:spMk id="38" creationId="{33E904E5-71F9-296D-56EC-2BD9CE4FFC75}"/>
          </ac:spMkLst>
        </pc:spChg>
      </pc:sldChg>
      <pc:sldChg chg="modSp mod">
        <pc:chgData name="塩谷 晃弘 / Akihiro Shiotani" userId="50aef054-9327-40af-9729-b525352b79f1" providerId="ADAL" clId="{E64B515C-9D48-49CA-9119-385737F9C223}" dt="2022-07-20T03:59:40.910" v="4208" actId="20577"/>
        <pc:sldMkLst>
          <pc:docMk/>
          <pc:sldMk cId="788933140" sldId="1249"/>
        </pc:sldMkLst>
        <pc:spChg chg="mod">
          <ac:chgData name="塩谷 晃弘 / Akihiro Shiotani" userId="50aef054-9327-40af-9729-b525352b79f1" providerId="ADAL" clId="{E64B515C-9D48-49CA-9119-385737F9C223}" dt="2022-07-20T01:36:46.619" v="2148" actId="20577"/>
          <ac:spMkLst>
            <pc:docMk/>
            <pc:sldMk cId="788933140" sldId="1249"/>
            <ac:spMk id="2" creationId="{00000000-0000-0000-0000-000000000000}"/>
          </ac:spMkLst>
        </pc:spChg>
        <pc:spChg chg="mod">
          <ac:chgData name="塩谷 晃弘 / Akihiro Shiotani" userId="50aef054-9327-40af-9729-b525352b79f1" providerId="ADAL" clId="{E64B515C-9D48-49CA-9119-385737F9C223}" dt="2022-07-20T02:35:08.264" v="3194" actId="20577"/>
          <ac:spMkLst>
            <pc:docMk/>
            <pc:sldMk cId="788933140" sldId="1249"/>
            <ac:spMk id="21" creationId="{13DC23FC-677F-2B37-6DD5-0E11E9DD9BBF}"/>
          </ac:spMkLst>
        </pc:spChg>
        <pc:spChg chg="mod">
          <ac:chgData name="塩谷 晃弘 / Akihiro Shiotani" userId="50aef054-9327-40af-9729-b525352b79f1" providerId="ADAL" clId="{E64B515C-9D48-49CA-9119-385737F9C223}" dt="2022-07-20T03:59:40.910" v="4208" actId="20577"/>
          <ac:spMkLst>
            <pc:docMk/>
            <pc:sldMk cId="788933140" sldId="1249"/>
            <ac:spMk id="84" creationId="{73ECAFBB-1381-E2AF-A690-A152979B39DC}"/>
          </ac:spMkLst>
        </pc:spChg>
        <pc:spChg chg="mod">
          <ac:chgData name="塩谷 晃弘 / Akihiro Shiotani" userId="50aef054-9327-40af-9729-b525352b79f1" providerId="ADAL" clId="{E64B515C-9D48-49CA-9119-385737F9C223}" dt="2022-07-20T03:59:25.618" v="4179" actId="14100"/>
          <ac:spMkLst>
            <pc:docMk/>
            <pc:sldMk cId="788933140" sldId="1249"/>
            <ac:spMk id="85" creationId="{4577C261-EB6D-13A0-88A2-C6A12740C911}"/>
          </ac:spMkLst>
        </pc:spChg>
        <pc:grpChg chg="mod">
          <ac:chgData name="塩谷 晃弘 / Akihiro Shiotani" userId="50aef054-9327-40af-9729-b525352b79f1" providerId="ADAL" clId="{E64B515C-9D48-49CA-9119-385737F9C223}" dt="2022-07-20T02:35:19.514" v="3211" actId="1035"/>
          <ac:grpSpMkLst>
            <pc:docMk/>
            <pc:sldMk cId="788933140" sldId="1249"/>
            <ac:grpSpMk id="73" creationId="{4D6651F3-644D-DD1C-5CA1-0DF0A5FFB1A9}"/>
          </ac:grpSpMkLst>
        </pc:grpChg>
      </pc:sldChg>
      <pc:sldChg chg="addSp delSp modSp add mod">
        <pc:chgData name="塩谷 晃弘 / Akihiro Shiotani" userId="50aef054-9327-40af-9729-b525352b79f1" providerId="ADAL" clId="{E64B515C-9D48-49CA-9119-385737F9C223}" dt="2022-07-20T02:59:36.974" v="4149" actId="2062"/>
        <pc:sldMkLst>
          <pc:docMk/>
          <pc:sldMk cId="3676189065" sldId="1250"/>
        </pc:sldMkLst>
        <pc:spChg chg="mod">
          <ac:chgData name="塩谷 晃弘 / Akihiro Shiotani" userId="50aef054-9327-40af-9729-b525352b79f1" providerId="ADAL" clId="{E64B515C-9D48-49CA-9119-385737F9C223}" dt="2022-07-20T01:34:19.512" v="2046" actId="20577"/>
          <ac:spMkLst>
            <pc:docMk/>
            <pc:sldMk cId="3676189065" sldId="1250"/>
            <ac:spMk id="7" creationId="{00000000-0000-0000-0000-000000000000}"/>
          </ac:spMkLst>
        </pc:spChg>
        <pc:graphicFrameChg chg="add del mod">
          <ac:chgData name="塩谷 晃弘 / Akihiro Shiotani" userId="50aef054-9327-40af-9729-b525352b79f1" providerId="ADAL" clId="{E64B515C-9D48-49CA-9119-385737F9C223}" dt="2022-07-20T02:58:19.271" v="4142"/>
          <ac:graphicFrameMkLst>
            <pc:docMk/>
            <pc:sldMk cId="3676189065" sldId="1250"/>
            <ac:graphicFrameMk id="2" creationId="{03784527-C36E-B463-13AD-A1ED1BC6F521}"/>
          </ac:graphicFrameMkLst>
        </pc:graphicFrameChg>
        <pc:graphicFrameChg chg="mod modGraphic">
          <ac:chgData name="塩谷 晃弘 / Akihiro Shiotani" userId="50aef054-9327-40af-9729-b525352b79f1" providerId="ADAL" clId="{E64B515C-9D48-49CA-9119-385737F9C223}" dt="2022-07-20T02:59:36.974" v="4149" actId="2062"/>
          <ac:graphicFrameMkLst>
            <pc:docMk/>
            <pc:sldMk cId="3676189065" sldId="1250"/>
            <ac:graphicFrameMk id="9" creationId="{00000000-0000-0000-0000-000000000000}"/>
          </ac:graphicFrameMkLst>
        </pc:graphicFrameChg>
      </pc:sldChg>
      <pc:sldChg chg="modSp add ord">
        <pc:chgData name="塩谷 晃弘 / Akihiro Shiotani" userId="50aef054-9327-40af-9729-b525352b79f1" providerId="ADAL" clId="{E64B515C-9D48-49CA-9119-385737F9C223}" dt="2022-07-20T04:08:55.474" v="4487"/>
        <pc:sldMkLst>
          <pc:docMk/>
          <pc:sldMk cId="1899369478" sldId="1251"/>
        </pc:sldMkLst>
        <pc:spChg chg="mod">
          <ac:chgData name="塩谷 晃弘 / Akihiro Shiotani" userId="50aef054-9327-40af-9729-b525352b79f1" providerId="ADAL" clId="{E64B515C-9D48-49CA-9119-385737F9C223}" dt="2022-07-20T04:08:34.060" v="4484"/>
          <ac:spMkLst>
            <pc:docMk/>
            <pc:sldMk cId="1899369478" sldId="1251"/>
            <ac:spMk id="17" creationId="{F9A09B0F-233A-86C1-F86A-2FF35A5CE252}"/>
          </ac:spMkLst>
        </pc:spChg>
      </pc:sldChg>
      <pc:sldChg chg="delSp modSp add del mod">
        <pc:chgData name="塩谷 晃弘 / Akihiro Shiotani" userId="50aef054-9327-40af-9729-b525352b79f1" providerId="ADAL" clId="{E64B515C-9D48-49CA-9119-385737F9C223}" dt="2022-07-20T02:51:40.081" v="3982" actId="47"/>
        <pc:sldMkLst>
          <pc:docMk/>
          <pc:sldMk cId="2619380723" sldId="1251"/>
        </pc:sldMkLst>
        <pc:spChg chg="del">
          <ac:chgData name="塩谷 晃弘 / Akihiro Shiotani" userId="50aef054-9327-40af-9729-b525352b79f1" providerId="ADAL" clId="{E64B515C-9D48-49CA-9119-385737F9C223}" dt="2022-07-20T02:30:47.371" v="2833" actId="478"/>
          <ac:spMkLst>
            <pc:docMk/>
            <pc:sldMk cId="2619380723" sldId="1251"/>
            <ac:spMk id="6" creationId="{1EF0941E-F473-DD05-A2A8-993D2B8D1599}"/>
          </ac:spMkLst>
        </pc:spChg>
        <pc:picChg chg="del mod modCrop">
          <ac:chgData name="塩谷 晃弘 / Akihiro Shiotani" userId="50aef054-9327-40af-9729-b525352b79f1" providerId="ADAL" clId="{E64B515C-9D48-49CA-9119-385737F9C223}" dt="2022-07-20T02:30:48.518" v="2834" actId="478"/>
          <ac:picMkLst>
            <pc:docMk/>
            <pc:sldMk cId="2619380723" sldId="1251"/>
            <ac:picMk id="5" creationId="{7F36D4C3-82A2-9EB3-5F96-8C23BA058069}"/>
          </ac:picMkLst>
        </pc:picChg>
      </pc:sldChg>
      <pc:sldChg chg="addSp delSp modSp add mod ord">
        <pc:chgData name="塩谷 晃弘 / Akihiro Shiotani" userId="50aef054-9327-40af-9729-b525352b79f1" providerId="ADAL" clId="{E64B515C-9D48-49CA-9119-385737F9C223}" dt="2022-07-20T02:37:48.350" v="3466" actId="20577"/>
        <pc:sldMkLst>
          <pc:docMk/>
          <pc:sldMk cId="3749922437" sldId="1252"/>
        </pc:sldMkLst>
        <pc:spChg chg="del">
          <ac:chgData name="塩谷 晃弘 / Akihiro Shiotani" userId="50aef054-9327-40af-9729-b525352b79f1" providerId="ADAL" clId="{E64B515C-9D48-49CA-9119-385737F9C223}" dt="2022-07-20T01:57:07.426" v="2325" actId="478"/>
          <ac:spMkLst>
            <pc:docMk/>
            <pc:sldMk cId="3749922437" sldId="1252"/>
            <ac:spMk id="6" creationId="{1EF0941E-F473-DD05-A2A8-993D2B8D1599}"/>
          </ac:spMkLst>
        </pc:spChg>
        <pc:spChg chg="del">
          <ac:chgData name="塩谷 晃弘 / Akihiro Shiotani" userId="50aef054-9327-40af-9729-b525352b79f1" providerId="ADAL" clId="{E64B515C-9D48-49CA-9119-385737F9C223}" dt="2022-07-20T01:57:02.019" v="2323" actId="478"/>
          <ac:spMkLst>
            <pc:docMk/>
            <pc:sldMk cId="3749922437" sldId="1252"/>
            <ac:spMk id="13" creationId="{A404D89E-8941-A0E2-5996-BA8E5EB740D9}"/>
          </ac:spMkLst>
        </pc:spChg>
        <pc:spChg chg="del">
          <ac:chgData name="塩谷 晃弘 / Akihiro Shiotani" userId="50aef054-9327-40af-9729-b525352b79f1" providerId="ADAL" clId="{E64B515C-9D48-49CA-9119-385737F9C223}" dt="2022-07-20T01:56:53.330" v="2322" actId="478"/>
          <ac:spMkLst>
            <pc:docMk/>
            <pc:sldMk cId="3749922437" sldId="1252"/>
            <ac:spMk id="15" creationId="{C03712BE-F9F9-E8A5-C88E-B51F072281DF}"/>
          </ac:spMkLst>
        </pc:spChg>
        <pc:spChg chg="add del mod">
          <ac:chgData name="塩谷 晃弘 / Akihiro Shiotani" userId="50aef054-9327-40af-9729-b525352b79f1" providerId="ADAL" clId="{E64B515C-9D48-49CA-9119-385737F9C223}" dt="2022-07-20T01:58:39.584" v="2462" actId="478"/>
          <ac:spMkLst>
            <pc:docMk/>
            <pc:sldMk cId="3749922437" sldId="1252"/>
            <ac:spMk id="16" creationId="{E310B035-1BAD-A417-D266-D604C0F93FD5}"/>
          </ac:spMkLst>
        </pc:spChg>
        <pc:spChg chg="add mod">
          <ac:chgData name="塩谷 晃弘 / Akihiro Shiotani" userId="50aef054-9327-40af-9729-b525352b79f1" providerId="ADAL" clId="{E64B515C-9D48-49CA-9119-385737F9C223}" dt="2022-07-20T02:37:48.350" v="3466" actId="20577"/>
          <ac:spMkLst>
            <pc:docMk/>
            <pc:sldMk cId="3749922437" sldId="1252"/>
            <ac:spMk id="17" creationId="{55D54A33-FAE3-BA75-3032-07CDFAA44D6F}"/>
          </ac:spMkLst>
        </pc:spChg>
        <pc:spChg chg="mod">
          <ac:chgData name="塩谷 晃弘 / Akihiro Shiotani" userId="50aef054-9327-40af-9729-b525352b79f1" providerId="ADAL" clId="{E64B515C-9D48-49CA-9119-385737F9C223}" dt="2022-07-20T02:37:30.538" v="3443" actId="1076"/>
          <ac:spMkLst>
            <pc:docMk/>
            <pc:sldMk cId="3749922437" sldId="1252"/>
            <ac:spMk id="41" creationId="{A3F9C698-D986-63DD-0E20-3724B64E0417}"/>
          </ac:spMkLst>
        </pc:spChg>
        <pc:picChg chg="mod">
          <ac:chgData name="塩谷 晃弘 / Akihiro Shiotani" userId="50aef054-9327-40af-9729-b525352b79f1" providerId="ADAL" clId="{E64B515C-9D48-49CA-9119-385737F9C223}" dt="2022-07-20T01:58:27.820" v="2461" actId="1076"/>
          <ac:picMkLst>
            <pc:docMk/>
            <pc:sldMk cId="3749922437" sldId="1252"/>
            <ac:picMk id="5" creationId="{7F36D4C3-82A2-9EB3-5F96-8C23BA058069}"/>
          </ac:picMkLst>
        </pc:picChg>
        <pc:picChg chg="del">
          <ac:chgData name="塩谷 晃弘 / Akihiro Shiotani" userId="50aef054-9327-40af-9729-b525352b79f1" providerId="ADAL" clId="{E64B515C-9D48-49CA-9119-385737F9C223}" dt="2022-07-20T01:56:52.765" v="2321" actId="478"/>
          <ac:picMkLst>
            <pc:docMk/>
            <pc:sldMk cId="3749922437" sldId="1252"/>
            <ac:picMk id="12" creationId="{6E413043-2DCD-A818-0B30-D60D1BF7D429}"/>
          </ac:picMkLst>
        </pc:picChg>
        <pc:picChg chg="del">
          <ac:chgData name="塩谷 晃弘 / Akihiro Shiotani" userId="50aef054-9327-40af-9729-b525352b79f1" providerId="ADAL" clId="{E64B515C-9D48-49CA-9119-385737F9C223}" dt="2022-07-20T01:57:03.987" v="2324" actId="478"/>
          <ac:picMkLst>
            <pc:docMk/>
            <pc:sldMk cId="3749922437" sldId="1252"/>
            <ac:picMk id="14" creationId="{9044B43A-C56B-4220-129E-DBC68DC1F8D9}"/>
          </ac:picMkLst>
        </pc:picChg>
      </pc:sldChg>
      <pc:sldChg chg="addSp delSp modSp add mod">
        <pc:chgData name="塩谷 晃弘 / Akihiro Shiotani" userId="50aef054-9327-40af-9729-b525352b79f1" providerId="ADAL" clId="{E64B515C-9D48-49CA-9119-385737F9C223}" dt="2022-07-20T03:00:16.312" v="4169" actId="1038"/>
        <pc:sldMkLst>
          <pc:docMk/>
          <pc:sldMk cId="4171383602" sldId="1253"/>
        </pc:sldMkLst>
        <pc:spChg chg="del">
          <ac:chgData name="塩谷 晃弘 / Akihiro Shiotani" userId="50aef054-9327-40af-9729-b525352b79f1" providerId="ADAL" clId="{E64B515C-9D48-49CA-9119-385737F9C223}" dt="2022-07-20T02:39:08.178" v="3472" actId="478"/>
          <ac:spMkLst>
            <pc:docMk/>
            <pc:sldMk cId="4171383602" sldId="1253"/>
            <ac:spMk id="6" creationId="{1EF0941E-F473-DD05-A2A8-993D2B8D1599}"/>
          </ac:spMkLst>
        </pc:spChg>
        <pc:spChg chg="del">
          <ac:chgData name="塩谷 晃弘 / Akihiro Shiotani" userId="50aef054-9327-40af-9729-b525352b79f1" providerId="ADAL" clId="{E64B515C-9D48-49CA-9119-385737F9C223}" dt="2022-07-20T02:39:08.178" v="3472" actId="478"/>
          <ac:spMkLst>
            <pc:docMk/>
            <pc:sldMk cId="4171383602" sldId="1253"/>
            <ac:spMk id="7" creationId="{E232DA9E-F05E-5C02-FE6A-CF3EB6536F58}"/>
          </ac:spMkLst>
        </pc:spChg>
        <pc:spChg chg="del">
          <ac:chgData name="塩谷 晃弘 / Akihiro Shiotani" userId="50aef054-9327-40af-9729-b525352b79f1" providerId="ADAL" clId="{E64B515C-9D48-49CA-9119-385737F9C223}" dt="2022-07-20T02:39:08.178" v="3472" actId="478"/>
          <ac:spMkLst>
            <pc:docMk/>
            <pc:sldMk cId="4171383602" sldId="1253"/>
            <ac:spMk id="13" creationId="{A404D89E-8941-A0E2-5996-BA8E5EB740D9}"/>
          </ac:spMkLst>
        </pc:spChg>
        <pc:spChg chg="del">
          <ac:chgData name="塩谷 晃弘 / Akihiro Shiotani" userId="50aef054-9327-40af-9729-b525352b79f1" providerId="ADAL" clId="{E64B515C-9D48-49CA-9119-385737F9C223}" dt="2022-07-20T02:39:08.178" v="3472" actId="478"/>
          <ac:spMkLst>
            <pc:docMk/>
            <pc:sldMk cId="4171383602" sldId="1253"/>
            <ac:spMk id="15" creationId="{C03712BE-F9F9-E8A5-C88E-B51F072281DF}"/>
          </ac:spMkLst>
        </pc:spChg>
        <pc:spChg chg="del">
          <ac:chgData name="塩谷 晃弘 / Akihiro Shiotani" userId="50aef054-9327-40af-9729-b525352b79f1" providerId="ADAL" clId="{E64B515C-9D48-49CA-9119-385737F9C223}" dt="2022-07-20T02:39:08.178" v="3472" actId="478"/>
          <ac:spMkLst>
            <pc:docMk/>
            <pc:sldMk cId="4171383602" sldId="1253"/>
            <ac:spMk id="18" creationId="{063EE2D8-ADEE-CE87-7752-0EA73A4DCEF1}"/>
          </ac:spMkLst>
        </pc:spChg>
        <pc:spChg chg="del">
          <ac:chgData name="塩谷 晃弘 / Akihiro Shiotani" userId="50aef054-9327-40af-9729-b525352b79f1" providerId="ADAL" clId="{E64B515C-9D48-49CA-9119-385737F9C223}" dt="2022-07-20T02:39:08.178" v="3472" actId="478"/>
          <ac:spMkLst>
            <pc:docMk/>
            <pc:sldMk cId="4171383602" sldId="1253"/>
            <ac:spMk id="19" creationId="{2CECC552-1A47-47EC-F711-3E9106884F8F}"/>
          </ac:spMkLst>
        </pc:spChg>
        <pc:spChg chg="del">
          <ac:chgData name="塩谷 晃弘 / Akihiro Shiotani" userId="50aef054-9327-40af-9729-b525352b79f1" providerId="ADAL" clId="{E64B515C-9D48-49CA-9119-385737F9C223}" dt="2022-07-20T02:39:08.178" v="3472" actId="478"/>
          <ac:spMkLst>
            <pc:docMk/>
            <pc:sldMk cId="4171383602" sldId="1253"/>
            <ac:spMk id="21" creationId="{16CB2C63-4082-B3CB-A0AC-D82403E1F398}"/>
          </ac:spMkLst>
        </pc:spChg>
        <pc:spChg chg="del">
          <ac:chgData name="塩谷 晃弘 / Akihiro Shiotani" userId="50aef054-9327-40af-9729-b525352b79f1" providerId="ADAL" clId="{E64B515C-9D48-49CA-9119-385737F9C223}" dt="2022-07-20T02:39:08.178" v="3472" actId="478"/>
          <ac:spMkLst>
            <pc:docMk/>
            <pc:sldMk cId="4171383602" sldId="1253"/>
            <ac:spMk id="22" creationId="{1BF53DD0-A5C6-F406-039C-E09A97E54EE7}"/>
          </ac:spMkLst>
        </pc:spChg>
        <pc:spChg chg="del">
          <ac:chgData name="塩谷 晃弘 / Akihiro Shiotani" userId="50aef054-9327-40af-9729-b525352b79f1" providerId="ADAL" clId="{E64B515C-9D48-49CA-9119-385737F9C223}" dt="2022-07-20T02:39:08.178" v="3472" actId="478"/>
          <ac:spMkLst>
            <pc:docMk/>
            <pc:sldMk cId="4171383602" sldId="1253"/>
            <ac:spMk id="24" creationId="{32BCE906-7545-5E50-5693-10AE62C22691}"/>
          </ac:spMkLst>
        </pc:spChg>
        <pc:spChg chg="add mod">
          <ac:chgData name="塩谷 晃弘 / Akihiro Shiotani" userId="50aef054-9327-40af-9729-b525352b79f1" providerId="ADAL" clId="{E64B515C-9D48-49CA-9119-385737F9C223}" dt="2022-07-20T02:43:20.663" v="3495" actId="1076"/>
          <ac:spMkLst>
            <pc:docMk/>
            <pc:sldMk cId="4171383602" sldId="1253"/>
            <ac:spMk id="25" creationId="{32AC50D3-6329-0836-74B4-3C33FFEDDA42}"/>
          </ac:spMkLst>
        </pc:spChg>
        <pc:spChg chg="add del">
          <ac:chgData name="塩谷 晃弘 / Akihiro Shiotani" userId="50aef054-9327-40af-9729-b525352b79f1" providerId="ADAL" clId="{E64B515C-9D48-49CA-9119-385737F9C223}" dt="2022-07-20T02:43:44.530" v="3498" actId="22"/>
          <ac:spMkLst>
            <pc:docMk/>
            <pc:sldMk cId="4171383602" sldId="1253"/>
            <ac:spMk id="26" creationId="{0F59E134-5753-C2BB-D228-9596A85BCFD5}"/>
          </ac:spMkLst>
        </pc:spChg>
        <pc:spChg chg="add mod">
          <ac:chgData name="塩谷 晃弘 / Akihiro Shiotani" userId="50aef054-9327-40af-9729-b525352b79f1" providerId="ADAL" clId="{E64B515C-9D48-49CA-9119-385737F9C223}" dt="2022-07-20T03:00:16.312" v="4169" actId="1038"/>
          <ac:spMkLst>
            <pc:docMk/>
            <pc:sldMk cId="4171383602" sldId="1253"/>
            <ac:spMk id="27" creationId="{2CAA5A1B-2A75-DBCF-DAE3-02928388F0C8}"/>
          </ac:spMkLst>
        </pc:spChg>
        <pc:spChg chg="mod">
          <ac:chgData name="塩谷 晃弘 / Akihiro Shiotani" userId="50aef054-9327-40af-9729-b525352b79f1" providerId="ADAL" clId="{E64B515C-9D48-49CA-9119-385737F9C223}" dt="2022-07-20T02:51:27.081" v="3981" actId="20577"/>
          <ac:spMkLst>
            <pc:docMk/>
            <pc:sldMk cId="4171383602" sldId="1253"/>
            <ac:spMk id="41" creationId="{A3F9C698-D986-63DD-0E20-3724B64E0417}"/>
          </ac:spMkLst>
        </pc:spChg>
        <pc:picChg chg="add mod modCrop">
          <ac:chgData name="塩谷 晃弘 / Akihiro Shiotani" userId="50aef054-9327-40af-9729-b525352b79f1" providerId="ADAL" clId="{E64B515C-9D48-49CA-9119-385737F9C223}" dt="2022-07-20T02:42:48.131" v="3493" actId="1076"/>
          <ac:picMkLst>
            <pc:docMk/>
            <pc:sldMk cId="4171383602" sldId="1253"/>
            <ac:picMk id="4" creationId="{9CDACCEE-BC56-2587-A978-556FDDBA20AC}"/>
          </ac:picMkLst>
        </pc:picChg>
        <pc:picChg chg="del">
          <ac:chgData name="塩谷 晃弘 / Akihiro Shiotani" userId="50aef054-9327-40af-9729-b525352b79f1" providerId="ADAL" clId="{E64B515C-9D48-49CA-9119-385737F9C223}" dt="2022-07-20T02:39:08.178" v="3472" actId="478"/>
          <ac:picMkLst>
            <pc:docMk/>
            <pc:sldMk cId="4171383602" sldId="1253"/>
            <ac:picMk id="5" creationId="{7F36D4C3-82A2-9EB3-5F96-8C23BA058069}"/>
          </ac:picMkLst>
        </pc:picChg>
        <pc:picChg chg="del">
          <ac:chgData name="塩谷 晃弘 / Akihiro Shiotani" userId="50aef054-9327-40af-9729-b525352b79f1" providerId="ADAL" clId="{E64B515C-9D48-49CA-9119-385737F9C223}" dt="2022-07-20T02:39:08.178" v="3472" actId="478"/>
          <ac:picMkLst>
            <pc:docMk/>
            <pc:sldMk cId="4171383602" sldId="1253"/>
            <ac:picMk id="12" creationId="{6E413043-2DCD-A818-0B30-D60D1BF7D429}"/>
          </ac:picMkLst>
        </pc:picChg>
        <pc:picChg chg="del">
          <ac:chgData name="塩谷 晃弘 / Akihiro Shiotani" userId="50aef054-9327-40af-9729-b525352b79f1" providerId="ADAL" clId="{E64B515C-9D48-49CA-9119-385737F9C223}" dt="2022-07-20T02:39:08.178" v="3472" actId="478"/>
          <ac:picMkLst>
            <pc:docMk/>
            <pc:sldMk cId="4171383602" sldId="1253"/>
            <ac:picMk id="14" creationId="{9044B43A-C56B-4220-129E-DBC68DC1F8D9}"/>
          </ac:picMkLst>
        </pc:picChg>
        <pc:picChg chg="add mod modCrop">
          <ac:chgData name="塩谷 晃弘 / Akihiro Shiotani" userId="50aef054-9327-40af-9729-b525352b79f1" providerId="ADAL" clId="{E64B515C-9D48-49CA-9119-385737F9C223}" dt="2022-07-20T02:43:23.642" v="3496" actId="1076"/>
          <ac:picMkLst>
            <pc:docMk/>
            <pc:sldMk cId="4171383602" sldId="1253"/>
            <ac:picMk id="23" creationId="{AF2B6E6B-8047-81B7-1341-41BCA6A929DA}"/>
          </ac:picMkLst>
        </pc:picChg>
      </pc:sldChg>
      <pc:sldChg chg="addSp delSp modSp add mod">
        <pc:chgData name="塩谷 晃弘 / Akihiro Shiotani" userId="50aef054-9327-40af-9729-b525352b79f1" providerId="ADAL" clId="{E64B515C-9D48-49CA-9119-385737F9C223}" dt="2022-07-20T04:00:51.834" v="4303" actId="20577"/>
        <pc:sldMkLst>
          <pc:docMk/>
          <pc:sldMk cId="3662032983" sldId="1254"/>
        </pc:sldMkLst>
        <pc:spChg chg="add mod">
          <ac:chgData name="塩谷 晃弘 / Akihiro Shiotani" userId="50aef054-9327-40af-9729-b525352b79f1" providerId="ADAL" clId="{E64B515C-9D48-49CA-9119-385737F9C223}" dt="2022-07-20T04:00:51.834" v="4303" actId="20577"/>
          <ac:spMkLst>
            <pc:docMk/>
            <pc:sldMk cId="3662032983" sldId="1254"/>
            <ac:spMk id="12" creationId="{F947720F-05F9-810B-31E1-19BE573A85DB}"/>
          </ac:spMkLst>
        </pc:spChg>
        <pc:spChg chg="del">
          <ac:chgData name="塩谷 晃弘 / Akihiro Shiotani" userId="50aef054-9327-40af-9729-b525352b79f1" providerId="ADAL" clId="{E64B515C-9D48-49CA-9119-385737F9C223}" dt="2022-07-20T02:46:00.588" v="3605" actId="478"/>
          <ac:spMkLst>
            <pc:docMk/>
            <pc:sldMk cId="3662032983" sldId="1254"/>
            <ac:spMk id="25" creationId="{32AC50D3-6329-0836-74B4-3C33FFEDDA42}"/>
          </ac:spMkLst>
        </pc:spChg>
        <pc:spChg chg="del mod">
          <ac:chgData name="塩谷 晃弘 / Akihiro Shiotani" userId="50aef054-9327-40af-9729-b525352b79f1" providerId="ADAL" clId="{E64B515C-9D48-49CA-9119-385737F9C223}" dt="2022-07-20T02:46:40.847" v="3608" actId="478"/>
          <ac:spMkLst>
            <pc:docMk/>
            <pc:sldMk cId="3662032983" sldId="1254"/>
            <ac:spMk id="27" creationId="{2CAA5A1B-2A75-DBCF-DAE3-02928388F0C8}"/>
          </ac:spMkLst>
        </pc:spChg>
        <pc:spChg chg="mod">
          <ac:chgData name="塩谷 晃弘 / Akihiro Shiotani" userId="50aef054-9327-40af-9729-b525352b79f1" providerId="ADAL" clId="{E64B515C-9D48-49CA-9119-385737F9C223}" dt="2022-07-20T02:50:55.594" v="3930" actId="20577"/>
          <ac:spMkLst>
            <pc:docMk/>
            <pc:sldMk cId="3662032983" sldId="1254"/>
            <ac:spMk id="41" creationId="{A3F9C698-D986-63DD-0E20-3724B64E0417}"/>
          </ac:spMkLst>
        </pc:spChg>
        <pc:picChg chg="del">
          <ac:chgData name="塩谷 晃弘 / Akihiro Shiotani" userId="50aef054-9327-40af-9729-b525352b79f1" providerId="ADAL" clId="{E64B515C-9D48-49CA-9119-385737F9C223}" dt="2022-07-20T02:45:58.891" v="3604" actId="478"/>
          <ac:picMkLst>
            <pc:docMk/>
            <pc:sldMk cId="3662032983" sldId="1254"/>
            <ac:picMk id="23" creationId="{AF2B6E6B-8047-81B7-1341-41BCA6A929DA}"/>
          </ac:picMkLst>
        </pc:picChg>
      </pc:sldChg>
      <pc:sldChg chg="modSp add mod">
        <pc:chgData name="塩谷 晃弘 / Akihiro Shiotani" userId="50aef054-9327-40af-9729-b525352b79f1" providerId="ADAL" clId="{E64B515C-9D48-49CA-9119-385737F9C223}" dt="2022-07-20T04:02:21.680" v="4305"/>
        <pc:sldMkLst>
          <pc:docMk/>
          <pc:sldMk cId="2609000467" sldId="1255"/>
        </pc:sldMkLst>
        <pc:spChg chg="mod">
          <ac:chgData name="塩谷 晃弘 / Akihiro Shiotani" userId="50aef054-9327-40af-9729-b525352b79f1" providerId="ADAL" clId="{E64B515C-9D48-49CA-9119-385737F9C223}" dt="2022-07-20T04:02:21.680" v="4305"/>
          <ac:spMkLst>
            <pc:docMk/>
            <pc:sldMk cId="2609000467" sldId="1255"/>
            <ac:spMk id="2" creationId="{00000000-0000-0000-0000-000000000000}"/>
          </ac:spMkLst>
        </pc:spChg>
      </pc:sldChg>
      <pc:sldChg chg="add">
        <pc:chgData name="塩谷 晃弘 / Akihiro Shiotani" userId="50aef054-9327-40af-9729-b525352b79f1" providerId="ADAL" clId="{E64B515C-9D48-49CA-9119-385737F9C223}" dt="2022-07-20T04:05:14.640" v="4433"/>
        <pc:sldMkLst>
          <pc:docMk/>
          <pc:sldMk cId="3834951229" sldId="1256"/>
        </pc:sldMkLst>
      </pc:sldChg>
      <pc:sldChg chg="addSp delSp modSp add mod">
        <pc:chgData name="塩谷 晃弘 / Akihiro Shiotani" userId="50aef054-9327-40af-9729-b525352b79f1" providerId="ADAL" clId="{E64B515C-9D48-49CA-9119-385737F9C223}" dt="2022-07-20T04:21:52.071" v="5021" actId="242"/>
        <pc:sldMkLst>
          <pc:docMk/>
          <pc:sldMk cId="3131215151" sldId="1257"/>
        </pc:sldMkLst>
        <pc:spChg chg="mod">
          <ac:chgData name="塩谷 晃弘 / Akihiro Shiotani" userId="50aef054-9327-40af-9729-b525352b79f1" providerId="ADAL" clId="{E64B515C-9D48-49CA-9119-385737F9C223}" dt="2022-07-20T04:14:30.408" v="4668" actId="20577"/>
          <ac:spMkLst>
            <pc:docMk/>
            <pc:sldMk cId="3131215151" sldId="1257"/>
            <ac:spMk id="2" creationId="{00000000-0000-0000-0000-000000000000}"/>
          </ac:spMkLst>
        </pc:spChg>
        <pc:spChg chg="del mod">
          <ac:chgData name="塩谷 晃弘 / Akihiro Shiotani" userId="50aef054-9327-40af-9729-b525352b79f1" providerId="ADAL" clId="{E64B515C-9D48-49CA-9119-385737F9C223}" dt="2022-07-20T04:17:10.010" v="4946" actId="478"/>
          <ac:spMkLst>
            <pc:docMk/>
            <pc:sldMk cId="3131215151" sldId="1257"/>
            <ac:spMk id="21" creationId="{5C3EE6BA-8DA3-3B35-CD36-B01856365B0B}"/>
          </ac:spMkLst>
        </pc:spChg>
        <pc:spChg chg="add del mod">
          <ac:chgData name="塩谷 晃弘 / Akihiro Shiotani" userId="50aef054-9327-40af-9729-b525352b79f1" providerId="ADAL" clId="{E64B515C-9D48-49CA-9119-385737F9C223}" dt="2022-07-20T04:18:15.358" v="4953" actId="478"/>
          <ac:spMkLst>
            <pc:docMk/>
            <pc:sldMk cId="3131215151" sldId="1257"/>
            <ac:spMk id="22" creationId="{2A6D9B4F-39BA-2468-20C0-35FC2FDF03F2}"/>
          </ac:spMkLst>
        </pc:spChg>
        <pc:spChg chg="add mod">
          <ac:chgData name="塩谷 晃弘 / Akihiro Shiotani" userId="50aef054-9327-40af-9729-b525352b79f1" providerId="ADAL" clId="{E64B515C-9D48-49CA-9119-385737F9C223}" dt="2022-07-20T04:21:52.071" v="5021" actId="242"/>
          <ac:spMkLst>
            <pc:docMk/>
            <pc:sldMk cId="3131215151" sldId="1257"/>
            <ac:spMk id="23" creationId="{A6335CCC-BBD7-7624-DEDC-EE49B777FD09}"/>
          </ac:spMkLst>
        </pc:spChg>
        <pc:spChg chg="mod">
          <ac:chgData name="塩谷 晃弘 / Akihiro Shiotani" userId="50aef054-9327-40af-9729-b525352b79f1" providerId="ADAL" clId="{E64B515C-9D48-49CA-9119-385737F9C223}" dt="2022-07-20T04:18:18.683" v="4954"/>
          <ac:spMkLst>
            <pc:docMk/>
            <pc:sldMk cId="3131215151" sldId="1257"/>
            <ac:spMk id="26" creationId="{F8C3558E-A699-FBE9-AF21-A57C467BBFAC}"/>
          </ac:spMkLst>
        </pc:spChg>
        <pc:spChg chg="mod">
          <ac:chgData name="塩谷 晃弘 / Akihiro Shiotani" userId="50aef054-9327-40af-9729-b525352b79f1" providerId="ADAL" clId="{E64B515C-9D48-49CA-9119-385737F9C223}" dt="2022-07-20T04:18:31.258" v="4969" actId="20577"/>
          <ac:spMkLst>
            <pc:docMk/>
            <pc:sldMk cId="3131215151" sldId="1257"/>
            <ac:spMk id="27" creationId="{8ED10C5A-0B24-7136-5DFE-9D3547B88BEA}"/>
          </ac:spMkLst>
        </pc:spChg>
        <pc:spChg chg="add del mod">
          <ac:chgData name="塩谷 晃弘 / Akihiro Shiotani" userId="50aef054-9327-40af-9729-b525352b79f1" providerId="ADAL" clId="{E64B515C-9D48-49CA-9119-385737F9C223}" dt="2022-07-20T04:21:32.425" v="5019" actId="242"/>
          <ac:spMkLst>
            <pc:docMk/>
            <pc:sldMk cId="3131215151" sldId="1257"/>
            <ac:spMk id="67" creationId="{1B749A45-512F-78F4-71C4-1D0CCDAD6E65}"/>
          </ac:spMkLst>
        </pc:spChg>
        <pc:spChg chg="mod">
          <ac:chgData name="塩谷 晃弘 / Akihiro Shiotani" userId="50aef054-9327-40af-9729-b525352b79f1" providerId="ADAL" clId="{E64B515C-9D48-49CA-9119-385737F9C223}" dt="2022-07-20T04:14:35.467" v="4680" actId="20577"/>
          <ac:spMkLst>
            <pc:docMk/>
            <pc:sldMk cId="3131215151" sldId="1257"/>
            <ac:spMk id="71" creationId="{3D52BF7E-0D7E-51AD-6431-2BCF1787C21F}"/>
          </ac:spMkLst>
        </pc:spChg>
        <pc:spChg chg="mod">
          <ac:chgData name="塩谷 晃弘 / Akihiro Shiotani" userId="50aef054-9327-40af-9729-b525352b79f1" providerId="ADAL" clId="{E64B515C-9D48-49CA-9119-385737F9C223}" dt="2022-07-20T04:17:08.376" v="4945" actId="20577"/>
          <ac:spMkLst>
            <pc:docMk/>
            <pc:sldMk cId="3131215151" sldId="1257"/>
            <ac:spMk id="76" creationId="{918D9AF7-939B-F9EA-49BE-06B4A8C38AB6}"/>
          </ac:spMkLst>
        </pc:spChg>
        <pc:spChg chg="del">
          <ac:chgData name="塩谷 晃弘 / Akihiro Shiotani" userId="50aef054-9327-40af-9729-b525352b79f1" providerId="ADAL" clId="{E64B515C-9D48-49CA-9119-385737F9C223}" dt="2022-07-20T04:17:12.891" v="4947" actId="478"/>
          <ac:spMkLst>
            <pc:docMk/>
            <pc:sldMk cId="3131215151" sldId="1257"/>
            <ac:spMk id="84" creationId="{73ECAFBB-1381-E2AF-A690-A152979B39DC}"/>
          </ac:spMkLst>
        </pc:spChg>
        <pc:grpChg chg="add mod">
          <ac:chgData name="塩谷 晃弘 / Akihiro Shiotani" userId="50aef054-9327-40af-9729-b525352b79f1" providerId="ADAL" clId="{E64B515C-9D48-49CA-9119-385737F9C223}" dt="2022-07-20T04:18:26.219" v="4960" actId="1035"/>
          <ac:grpSpMkLst>
            <pc:docMk/>
            <pc:sldMk cId="3131215151" sldId="1257"/>
            <ac:grpSpMk id="24" creationId="{182574F8-1D2C-8F52-A814-7FDD2283EE16}"/>
          </ac:grpSpMkLst>
        </pc:grpChg>
        <pc:grpChg chg="mod">
          <ac:chgData name="塩谷 晃弘 / Akihiro Shiotani" userId="50aef054-9327-40af-9729-b525352b79f1" providerId="ADAL" clId="{E64B515C-9D48-49CA-9119-385737F9C223}" dt="2022-07-20T04:18:18.683" v="4954"/>
          <ac:grpSpMkLst>
            <pc:docMk/>
            <pc:sldMk cId="3131215151" sldId="1257"/>
            <ac:grpSpMk id="25" creationId="{1E7E5AB6-38CB-CB57-32D7-398D193694C9}"/>
          </ac:grpSpMkLst>
        </pc:grpChg>
        <pc:grpChg chg="del mod">
          <ac:chgData name="塩谷 晃弘 / Akihiro Shiotani" userId="50aef054-9327-40af-9729-b525352b79f1" providerId="ADAL" clId="{E64B515C-9D48-49CA-9119-385737F9C223}" dt="2022-07-20T04:18:15.358" v="4953" actId="478"/>
          <ac:grpSpMkLst>
            <pc:docMk/>
            <pc:sldMk cId="3131215151" sldId="1257"/>
            <ac:grpSpMk id="73" creationId="{4D6651F3-644D-DD1C-5CA1-0DF0A5FFB1A9}"/>
          </ac:grpSpMkLst>
        </pc:grpChg>
        <pc:grpChg chg="del">
          <ac:chgData name="塩谷 晃弘 / Akihiro Shiotani" userId="50aef054-9327-40af-9729-b525352b79f1" providerId="ADAL" clId="{E64B515C-9D48-49CA-9119-385737F9C223}" dt="2022-07-20T04:17:12.891" v="4947" actId="478"/>
          <ac:grpSpMkLst>
            <pc:docMk/>
            <pc:sldMk cId="3131215151" sldId="1257"/>
            <ac:grpSpMk id="79" creationId="{38369BF7-0FDC-0045-CDC8-C7B6824E2E43}"/>
          </ac:grpSpMkLst>
        </pc:grpChg>
        <pc:cxnChg chg="mod">
          <ac:chgData name="塩谷 晃弘 / Akihiro Shiotani" userId="50aef054-9327-40af-9729-b525352b79f1" providerId="ADAL" clId="{E64B515C-9D48-49CA-9119-385737F9C223}" dt="2022-07-20T04:18:18.683" v="4954"/>
          <ac:cxnSpMkLst>
            <pc:docMk/>
            <pc:sldMk cId="3131215151" sldId="1257"/>
            <ac:cxnSpMk id="28" creationId="{21288C1F-17C9-9D0B-2892-39B9168AE243}"/>
          </ac:cxnSpMkLst>
        </pc:cxnChg>
      </pc:sldChg>
      <pc:sldChg chg="modSp add mod">
        <pc:chgData name="塩谷 晃弘 / Akihiro Shiotani" userId="50aef054-9327-40af-9729-b525352b79f1" providerId="ADAL" clId="{E64B515C-9D48-49CA-9119-385737F9C223}" dt="2022-07-20T04:19:41.620" v="5016" actId="1038"/>
        <pc:sldMkLst>
          <pc:docMk/>
          <pc:sldMk cId="1775604254" sldId="1258"/>
        </pc:sldMkLst>
        <pc:spChg chg="mod">
          <ac:chgData name="塩谷 晃弘 / Akihiro Shiotani" userId="50aef054-9327-40af-9729-b525352b79f1" providerId="ADAL" clId="{E64B515C-9D48-49CA-9119-385737F9C223}" dt="2022-07-20T04:08:22.432" v="4481" actId="20577"/>
          <ac:spMkLst>
            <pc:docMk/>
            <pc:sldMk cId="1775604254" sldId="1258"/>
            <ac:spMk id="2" creationId="{5BD5A391-8FD3-2DFB-07B3-870C26638A7C}"/>
          </ac:spMkLst>
        </pc:spChg>
        <pc:graphicFrameChg chg="mod modGraphic">
          <ac:chgData name="塩谷 晃弘 / Akihiro Shiotani" userId="50aef054-9327-40af-9729-b525352b79f1" providerId="ADAL" clId="{E64B515C-9D48-49CA-9119-385737F9C223}" dt="2022-07-20T04:19:41.620" v="5016" actId="1038"/>
          <ac:graphicFrameMkLst>
            <pc:docMk/>
            <pc:sldMk cId="1775604254" sldId="1258"/>
            <ac:graphicFrameMk id="3" creationId="{7B020CFD-045E-648A-DD65-2C8FF9119E61}"/>
          </ac:graphicFrameMkLst>
        </pc:graphicFrameChg>
      </pc:sldChg>
      <pc:sldChg chg="modSp add mod">
        <pc:chgData name="塩谷 晃弘 / Akihiro Shiotani" userId="50aef054-9327-40af-9729-b525352b79f1" providerId="ADAL" clId="{E64B515C-9D48-49CA-9119-385737F9C223}" dt="2022-07-20T04:08:27.875" v="4482"/>
        <pc:sldMkLst>
          <pc:docMk/>
          <pc:sldMk cId="3023292337" sldId="1259"/>
        </pc:sldMkLst>
        <pc:spChg chg="mod">
          <ac:chgData name="塩谷 晃弘 / Akihiro Shiotani" userId="50aef054-9327-40af-9729-b525352b79f1" providerId="ADAL" clId="{E64B515C-9D48-49CA-9119-385737F9C223}" dt="2022-07-20T04:08:27.875" v="4482"/>
          <ac:spMkLst>
            <pc:docMk/>
            <pc:sldMk cId="3023292337" sldId="1259"/>
            <ac:spMk id="2" creationId="{00000000-0000-0000-0000-000000000000}"/>
          </ac:spMkLst>
        </pc:spChg>
      </pc:sldChg>
      <pc:sldChg chg="modSp add mod">
        <pc:chgData name="塩谷 晃弘 / Akihiro Shiotani" userId="50aef054-9327-40af-9729-b525352b79f1" providerId="ADAL" clId="{E64B515C-9D48-49CA-9119-385737F9C223}" dt="2022-07-20T04:08:31.282" v="4483"/>
        <pc:sldMkLst>
          <pc:docMk/>
          <pc:sldMk cId="3588740110" sldId="1260"/>
        </pc:sldMkLst>
        <pc:spChg chg="mod">
          <ac:chgData name="塩谷 晃弘 / Akihiro Shiotani" userId="50aef054-9327-40af-9729-b525352b79f1" providerId="ADAL" clId="{E64B515C-9D48-49CA-9119-385737F9C223}" dt="2022-07-20T04:08:31.282" v="4483"/>
          <ac:spMkLst>
            <pc:docMk/>
            <pc:sldMk cId="3588740110" sldId="1260"/>
            <ac:spMk id="2" creationId="{00000000-0000-0000-0000-000000000000}"/>
          </ac:spMkLst>
        </pc:spChg>
      </pc:sldChg>
      <pc:sldChg chg="modSp add mod">
        <pc:chgData name="塩谷 晃弘 / Akihiro Shiotani" userId="50aef054-9327-40af-9729-b525352b79f1" providerId="ADAL" clId="{E64B515C-9D48-49CA-9119-385737F9C223}" dt="2022-07-20T04:08:37.579" v="4485"/>
        <pc:sldMkLst>
          <pc:docMk/>
          <pc:sldMk cId="2518890862" sldId="1261"/>
        </pc:sldMkLst>
        <pc:spChg chg="mod">
          <ac:chgData name="塩谷 晃弘 / Akihiro Shiotani" userId="50aef054-9327-40af-9729-b525352b79f1" providerId="ADAL" clId="{E64B515C-9D48-49CA-9119-385737F9C223}" dt="2022-07-20T04:08:37.579" v="4485"/>
          <ac:spMkLst>
            <pc:docMk/>
            <pc:sldMk cId="2518890862" sldId="1261"/>
            <ac:spMk id="17" creationId="{F9A09B0F-233A-86C1-F86A-2FF35A5CE252}"/>
          </ac:spMkLst>
        </pc:spChg>
      </pc:sldChg>
      <pc:sldChg chg="modSp add mod">
        <pc:chgData name="塩谷 晃弘 / Akihiro Shiotani" userId="50aef054-9327-40af-9729-b525352b79f1" providerId="ADAL" clId="{E64B515C-9D48-49CA-9119-385737F9C223}" dt="2022-07-20T04:22:03.033" v="5023" actId="242"/>
        <pc:sldMkLst>
          <pc:docMk/>
          <pc:sldMk cId="3831453178" sldId="1262"/>
        </pc:sldMkLst>
        <pc:spChg chg="mod">
          <ac:chgData name="塩谷 晃弘 / Akihiro Shiotani" userId="50aef054-9327-40af-9729-b525352b79f1" providerId="ADAL" clId="{E64B515C-9D48-49CA-9119-385737F9C223}" dt="2022-07-20T04:21:58.697" v="5022" actId="242"/>
          <ac:spMkLst>
            <pc:docMk/>
            <pc:sldMk cId="3831453178" sldId="1262"/>
            <ac:spMk id="21" creationId="{5C3EE6BA-8DA3-3B35-CD36-B01856365B0B}"/>
          </ac:spMkLst>
        </pc:spChg>
        <pc:spChg chg="mod">
          <ac:chgData name="塩谷 晃弘 / Akihiro Shiotani" userId="50aef054-9327-40af-9729-b525352b79f1" providerId="ADAL" clId="{E64B515C-9D48-49CA-9119-385737F9C223}" dt="2022-07-20T04:21:40.108" v="5020" actId="242"/>
          <ac:spMkLst>
            <pc:docMk/>
            <pc:sldMk cId="3831453178" sldId="1262"/>
            <ac:spMk id="67" creationId="{1B749A45-512F-78F4-71C4-1D0CCDAD6E65}"/>
          </ac:spMkLst>
        </pc:spChg>
        <pc:spChg chg="mod">
          <ac:chgData name="塩谷 晃弘 / Akihiro Shiotani" userId="50aef054-9327-40af-9729-b525352b79f1" providerId="ADAL" clId="{E64B515C-9D48-49CA-9119-385737F9C223}" dt="2022-07-20T04:22:03.033" v="5023" actId="242"/>
          <ac:spMkLst>
            <pc:docMk/>
            <pc:sldMk cId="3831453178" sldId="1262"/>
            <ac:spMk id="84" creationId="{73ECAFBB-1381-E2AF-A690-A152979B39DC}"/>
          </ac:spMkLst>
        </pc:spChg>
      </pc:sldChg>
    </pc:docChg>
  </pc:docChgLst>
  <pc:docChgLst>
    <pc:chgData name="塩谷 晃弘 / Akihiro Shiotani" userId="50aef054-9327-40af-9729-b525352b79f1" providerId="ADAL" clId="{B4F13419-BA57-4FF0-B8F5-4BB6B74A047B}"/>
    <pc:docChg chg="undo redo custSel addSld delSld modSld sldOrd">
      <pc:chgData name="塩谷 晃弘 / Akihiro Shiotani" userId="50aef054-9327-40af-9729-b525352b79f1" providerId="ADAL" clId="{B4F13419-BA57-4FF0-B8F5-4BB6B74A047B}" dt="2022-08-05T07:51:28.887" v="6078" actId="478"/>
      <pc:docMkLst>
        <pc:docMk/>
      </pc:docMkLst>
      <pc:sldChg chg="modSp mod">
        <pc:chgData name="塩谷 晃弘 / Akihiro Shiotani" userId="50aef054-9327-40af-9729-b525352b79f1" providerId="ADAL" clId="{B4F13419-BA57-4FF0-B8F5-4BB6B74A047B}" dt="2022-08-05T06:22:10.992" v="6008" actId="1076"/>
        <pc:sldMkLst>
          <pc:docMk/>
          <pc:sldMk cId="3136671927" sldId="668"/>
        </pc:sldMkLst>
        <pc:spChg chg="mod">
          <ac:chgData name="塩谷 晃弘 / Akihiro Shiotani" userId="50aef054-9327-40af-9729-b525352b79f1" providerId="ADAL" clId="{B4F13419-BA57-4FF0-B8F5-4BB6B74A047B}" dt="2022-08-05T06:22:10.394" v="6007" actId="20577"/>
          <ac:spMkLst>
            <pc:docMk/>
            <pc:sldMk cId="3136671927" sldId="668"/>
            <ac:spMk id="5" creationId="{00000000-0000-0000-0000-000000000000}"/>
          </ac:spMkLst>
        </pc:spChg>
        <pc:spChg chg="mod">
          <ac:chgData name="塩谷 晃弘 / Akihiro Shiotani" userId="50aef054-9327-40af-9729-b525352b79f1" providerId="ADAL" clId="{B4F13419-BA57-4FF0-B8F5-4BB6B74A047B}" dt="2022-08-05T06:22:10.992" v="6008" actId="1076"/>
          <ac:spMkLst>
            <pc:docMk/>
            <pc:sldMk cId="3136671927" sldId="668"/>
            <ac:spMk id="6" creationId="{00000000-0000-0000-0000-000000000000}"/>
          </ac:spMkLst>
        </pc:spChg>
      </pc:sldChg>
      <pc:sldChg chg="delSp modSp del mod">
        <pc:chgData name="塩谷 晃弘 / Akihiro Shiotani" userId="50aef054-9327-40af-9729-b525352b79f1" providerId="ADAL" clId="{B4F13419-BA57-4FF0-B8F5-4BB6B74A047B}" dt="2022-08-02T08:06:20.247" v="31" actId="47"/>
        <pc:sldMkLst>
          <pc:docMk/>
          <pc:sldMk cId="2211404028" sldId="1200"/>
        </pc:sldMkLst>
        <pc:spChg chg="del">
          <ac:chgData name="塩谷 晃弘 / Akihiro Shiotani" userId="50aef054-9327-40af-9729-b525352b79f1" providerId="ADAL" clId="{B4F13419-BA57-4FF0-B8F5-4BB6B74A047B}" dt="2022-08-02T08:06:11.202" v="29" actId="478"/>
          <ac:spMkLst>
            <pc:docMk/>
            <pc:sldMk cId="2211404028" sldId="1200"/>
            <ac:spMk id="23" creationId="{ACAA2BE9-99EC-3AB4-05D9-A7AAABF4DBE5}"/>
          </ac:spMkLst>
        </pc:spChg>
        <pc:spChg chg="del">
          <ac:chgData name="塩谷 晃弘 / Akihiro Shiotani" userId="50aef054-9327-40af-9729-b525352b79f1" providerId="ADAL" clId="{B4F13419-BA57-4FF0-B8F5-4BB6B74A047B}" dt="2022-08-02T08:06:11.202" v="29" actId="478"/>
          <ac:spMkLst>
            <pc:docMk/>
            <pc:sldMk cId="2211404028" sldId="1200"/>
            <ac:spMk id="27" creationId="{FBFC7EA8-B028-503C-673A-2A3B7456BD6A}"/>
          </ac:spMkLst>
        </pc:spChg>
        <pc:spChg chg="del">
          <ac:chgData name="塩谷 晃弘 / Akihiro Shiotani" userId="50aef054-9327-40af-9729-b525352b79f1" providerId="ADAL" clId="{B4F13419-BA57-4FF0-B8F5-4BB6B74A047B}" dt="2022-08-02T08:06:11.202" v="29" actId="478"/>
          <ac:spMkLst>
            <pc:docMk/>
            <pc:sldMk cId="2211404028" sldId="1200"/>
            <ac:spMk id="29" creationId="{9EAB74AC-FBF3-9891-720B-094D7A57BFF1}"/>
          </ac:spMkLst>
        </pc:spChg>
        <pc:spChg chg="del">
          <ac:chgData name="塩谷 晃弘 / Akihiro Shiotani" userId="50aef054-9327-40af-9729-b525352b79f1" providerId="ADAL" clId="{B4F13419-BA57-4FF0-B8F5-4BB6B74A047B}" dt="2022-08-02T08:06:11.202" v="29" actId="478"/>
          <ac:spMkLst>
            <pc:docMk/>
            <pc:sldMk cId="2211404028" sldId="1200"/>
            <ac:spMk id="38" creationId="{C7D3052F-DC84-A281-FAEC-D2DB25EEED3B}"/>
          </ac:spMkLst>
        </pc:spChg>
        <pc:spChg chg="del">
          <ac:chgData name="塩谷 晃弘 / Akihiro Shiotani" userId="50aef054-9327-40af-9729-b525352b79f1" providerId="ADAL" clId="{B4F13419-BA57-4FF0-B8F5-4BB6B74A047B}" dt="2022-08-02T08:06:11.202" v="29" actId="478"/>
          <ac:spMkLst>
            <pc:docMk/>
            <pc:sldMk cId="2211404028" sldId="1200"/>
            <ac:spMk id="41" creationId="{94DC6C71-CD03-2941-6E03-367D7E5FA87B}"/>
          </ac:spMkLst>
        </pc:spChg>
        <pc:spChg chg="del">
          <ac:chgData name="塩谷 晃弘 / Akihiro Shiotani" userId="50aef054-9327-40af-9729-b525352b79f1" providerId="ADAL" clId="{B4F13419-BA57-4FF0-B8F5-4BB6B74A047B}" dt="2022-08-02T08:06:11.202" v="29" actId="478"/>
          <ac:spMkLst>
            <pc:docMk/>
            <pc:sldMk cId="2211404028" sldId="1200"/>
            <ac:spMk id="42" creationId="{A858F826-C282-D462-EE97-6576C63D52C2}"/>
          </ac:spMkLst>
        </pc:spChg>
        <pc:spChg chg="del">
          <ac:chgData name="塩谷 晃弘 / Akihiro Shiotani" userId="50aef054-9327-40af-9729-b525352b79f1" providerId="ADAL" clId="{B4F13419-BA57-4FF0-B8F5-4BB6B74A047B}" dt="2022-08-02T08:06:11.202" v="29" actId="478"/>
          <ac:spMkLst>
            <pc:docMk/>
            <pc:sldMk cId="2211404028" sldId="1200"/>
            <ac:spMk id="44" creationId="{81B32FC9-1EDC-B911-AAEA-060EDE844685}"/>
          </ac:spMkLst>
        </pc:spChg>
        <pc:spChg chg="del">
          <ac:chgData name="塩谷 晃弘 / Akihiro Shiotani" userId="50aef054-9327-40af-9729-b525352b79f1" providerId="ADAL" clId="{B4F13419-BA57-4FF0-B8F5-4BB6B74A047B}" dt="2022-08-02T08:06:11.202" v="29" actId="478"/>
          <ac:spMkLst>
            <pc:docMk/>
            <pc:sldMk cId="2211404028" sldId="1200"/>
            <ac:spMk id="47" creationId="{050B8C94-E83A-BCA0-41BC-8C0CFF835DBE}"/>
          </ac:spMkLst>
        </pc:spChg>
        <pc:spChg chg="del">
          <ac:chgData name="塩谷 晃弘 / Akihiro Shiotani" userId="50aef054-9327-40af-9729-b525352b79f1" providerId="ADAL" clId="{B4F13419-BA57-4FF0-B8F5-4BB6B74A047B}" dt="2022-08-02T08:06:11.202" v="29" actId="478"/>
          <ac:spMkLst>
            <pc:docMk/>
            <pc:sldMk cId="2211404028" sldId="1200"/>
            <ac:spMk id="53" creationId="{1E38FD3F-2BE7-B19F-EABF-20551D1BEE1A}"/>
          </ac:spMkLst>
        </pc:spChg>
        <pc:spChg chg="del">
          <ac:chgData name="塩谷 晃弘 / Akihiro Shiotani" userId="50aef054-9327-40af-9729-b525352b79f1" providerId="ADAL" clId="{B4F13419-BA57-4FF0-B8F5-4BB6B74A047B}" dt="2022-08-02T08:06:11.202" v="29" actId="478"/>
          <ac:spMkLst>
            <pc:docMk/>
            <pc:sldMk cId="2211404028" sldId="1200"/>
            <ac:spMk id="55" creationId="{A13011B9-7205-BC45-EB90-1BD8B197F310}"/>
          </ac:spMkLst>
        </pc:spChg>
        <pc:spChg chg="del">
          <ac:chgData name="塩谷 晃弘 / Akihiro Shiotani" userId="50aef054-9327-40af-9729-b525352b79f1" providerId="ADAL" clId="{B4F13419-BA57-4FF0-B8F5-4BB6B74A047B}" dt="2022-08-02T08:06:11.202" v="29" actId="478"/>
          <ac:spMkLst>
            <pc:docMk/>
            <pc:sldMk cId="2211404028" sldId="1200"/>
            <ac:spMk id="60" creationId="{A1CFF06E-0B7B-739D-6BC3-71C72D16EE73}"/>
          </ac:spMkLst>
        </pc:spChg>
        <pc:spChg chg="del">
          <ac:chgData name="塩谷 晃弘 / Akihiro Shiotani" userId="50aef054-9327-40af-9729-b525352b79f1" providerId="ADAL" clId="{B4F13419-BA57-4FF0-B8F5-4BB6B74A047B}" dt="2022-08-02T08:06:11.202" v="29" actId="478"/>
          <ac:spMkLst>
            <pc:docMk/>
            <pc:sldMk cId="2211404028" sldId="1200"/>
            <ac:spMk id="62" creationId="{7743CD24-7949-1993-93CF-749740EFE335}"/>
          </ac:spMkLst>
        </pc:spChg>
        <pc:spChg chg="del">
          <ac:chgData name="塩谷 晃弘 / Akihiro Shiotani" userId="50aef054-9327-40af-9729-b525352b79f1" providerId="ADAL" clId="{B4F13419-BA57-4FF0-B8F5-4BB6B74A047B}" dt="2022-08-02T08:06:11.202" v="29" actId="478"/>
          <ac:spMkLst>
            <pc:docMk/>
            <pc:sldMk cId="2211404028" sldId="1200"/>
            <ac:spMk id="64" creationId="{6B9E398A-E431-EBD0-B884-2D6226ECF3E9}"/>
          </ac:spMkLst>
        </pc:spChg>
        <pc:spChg chg="del">
          <ac:chgData name="塩谷 晃弘 / Akihiro Shiotani" userId="50aef054-9327-40af-9729-b525352b79f1" providerId="ADAL" clId="{B4F13419-BA57-4FF0-B8F5-4BB6B74A047B}" dt="2022-08-02T08:06:11.202" v="29" actId="478"/>
          <ac:spMkLst>
            <pc:docMk/>
            <pc:sldMk cId="2211404028" sldId="1200"/>
            <ac:spMk id="68" creationId="{6A9CEDDA-DDBE-F448-699F-3576FE4189B0}"/>
          </ac:spMkLst>
        </pc:spChg>
        <pc:graphicFrameChg chg="del modGraphic">
          <ac:chgData name="塩谷 晃弘 / Akihiro Shiotani" userId="50aef054-9327-40af-9729-b525352b79f1" providerId="ADAL" clId="{B4F13419-BA57-4FF0-B8F5-4BB6B74A047B}" dt="2022-08-02T08:06:11.202" v="29" actId="478"/>
          <ac:graphicFrameMkLst>
            <pc:docMk/>
            <pc:sldMk cId="2211404028" sldId="1200"/>
            <ac:graphicFrameMk id="9" creationId="{00000000-0000-0000-0000-000000000000}"/>
          </ac:graphicFrameMkLst>
        </pc:graphicFrameChg>
        <pc:cxnChg chg="del">
          <ac:chgData name="塩谷 晃弘 / Akihiro Shiotani" userId="50aef054-9327-40af-9729-b525352b79f1" providerId="ADAL" clId="{B4F13419-BA57-4FF0-B8F5-4BB6B74A047B}" dt="2022-08-02T08:06:11.202" v="29" actId="478"/>
          <ac:cxnSpMkLst>
            <pc:docMk/>
            <pc:sldMk cId="2211404028" sldId="1200"/>
            <ac:cxnSpMk id="8" creationId="{00000000-0000-0000-0000-000000000000}"/>
          </ac:cxnSpMkLst>
        </pc:cxnChg>
        <pc:cxnChg chg="del">
          <ac:chgData name="塩谷 晃弘 / Akihiro Shiotani" userId="50aef054-9327-40af-9729-b525352b79f1" providerId="ADAL" clId="{B4F13419-BA57-4FF0-B8F5-4BB6B74A047B}" dt="2022-08-02T08:06:11.202" v="29" actId="478"/>
          <ac:cxnSpMkLst>
            <pc:docMk/>
            <pc:sldMk cId="2211404028" sldId="1200"/>
            <ac:cxnSpMk id="16" creationId="{00000000-0000-0000-0000-000000000000}"/>
          </ac:cxnSpMkLst>
        </pc:cxnChg>
        <pc:cxnChg chg="del">
          <ac:chgData name="塩谷 晃弘 / Akihiro Shiotani" userId="50aef054-9327-40af-9729-b525352b79f1" providerId="ADAL" clId="{B4F13419-BA57-4FF0-B8F5-4BB6B74A047B}" dt="2022-08-02T08:06:11.202" v="29" actId="478"/>
          <ac:cxnSpMkLst>
            <pc:docMk/>
            <pc:sldMk cId="2211404028" sldId="1200"/>
            <ac:cxnSpMk id="20" creationId="{C2497624-F9D4-D80C-1E17-B8101378CEA5}"/>
          </ac:cxnSpMkLst>
        </pc:cxnChg>
        <pc:cxnChg chg="del">
          <ac:chgData name="塩谷 晃弘 / Akihiro Shiotani" userId="50aef054-9327-40af-9729-b525352b79f1" providerId="ADAL" clId="{B4F13419-BA57-4FF0-B8F5-4BB6B74A047B}" dt="2022-08-02T08:06:11.202" v="29" actId="478"/>
          <ac:cxnSpMkLst>
            <pc:docMk/>
            <pc:sldMk cId="2211404028" sldId="1200"/>
            <ac:cxnSpMk id="25" creationId="{48AA83D1-3325-40B7-BEF0-CFDCB1CF54EF}"/>
          </ac:cxnSpMkLst>
        </pc:cxnChg>
        <pc:cxnChg chg="del">
          <ac:chgData name="塩谷 晃弘 / Akihiro Shiotani" userId="50aef054-9327-40af-9729-b525352b79f1" providerId="ADAL" clId="{B4F13419-BA57-4FF0-B8F5-4BB6B74A047B}" dt="2022-08-02T08:06:11.202" v="29" actId="478"/>
          <ac:cxnSpMkLst>
            <pc:docMk/>
            <pc:sldMk cId="2211404028" sldId="1200"/>
            <ac:cxnSpMk id="26" creationId="{AD589FAE-65F1-89B6-497D-DF4BFB5418B2}"/>
          </ac:cxnSpMkLst>
        </pc:cxnChg>
        <pc:cxnChg chg="del">
          <ac:chgData name="塩谷 晃弘 / Akihiro Shiotani" userId="50aef054-9327-40af-9729-b525352b79f1" providerId="ADAL" clId="{B4F13419-BA57-4FF0-B8F5-4BB6B74A047B}" dt="2022-08-02T08:06:11.202" v="29" actId="478"/>
          <ac:cxnSpMkLst>
            <pc:docMk/>
            <pc:sldMk cId="2211404028" sldId="1200"/>
            <ac:cxnSpMk id="31" creationId="{E3CA2758-E4D4-1CA8-2B97-509E81FA1E50}"/>
          </ac:cxnSpMkLst>
        </pc:cxnChg>
        <pc:cxnChg chg="del">
          <ac:chgData name="塩谷 晃弘 / Akihiro Shiotani" userId="50aef054-9327-40af-9729-b525352b79f1" providerId="ADAL" clId="{B4F13419-BA57-4FF0-B8F5-4BB6B74A047B}" dt="2022-08-02T08:06:11.202" v="29" actId="478"/>
          <ac:cxnSpMkLst>
            <pc:docMk/>
            <pc:sldMk cId="2211404028" sldId="1200"/>
            <ac:cxnSpMk id="37" creationId="{27FB398E-FBFF-C8AE-EE81-4E9959748838}"/>
          </ac:cxnSpMkLst>
        </pc:cxnChg>
        <pc:cxnChg chg="del">
          <ac:chgData name="塩谷 晃弘 / Akihiro Shiotani" userId="50aef054-9327-40af-9729-b525352b79f1" providerId="ADAL" clId="{B4F13419-BA57-4FF0-B8F5-4BB6B74A047B}" dt="2022-08-02T08:06:11.202" v="29" actId="478"/>
          <ac:cxnSpMkLst>
            <pc:docMk/>
            <pc:sldMk cId="2211404028" sldId="1200"/>
            <ac:cxnSpMk id="43" creationId="{DC547241-D4FE-3E92-9DF1-7D3268DF3DA2}"/>
          </ac:cxnSpMkLst>
        </pc:cxnChg>
        <pc:cxnChg chg="del">
          <ac:chgData name="塩谷 晃弘 / Akihiro Shiotani" userId="50aef054-9327-40af-9729-b525352b79f1" providerId="ADAL" clId="{B4F13419-BA57-4FF0-B8F5-4BB6B74A047B}" dt="2022-08-02T08:06:11.202" v="29" actId="478"/>
          <ac:cxnSpMkLst>
            <pc:docMk/>
            <pc:sldMk cId="2211404028" sldId="1200"/>
            <ac:cxnSpMk id="45" creationId="{2C46E900-5605-D16F-9A8F-0AE549335924}"/>
          </ac:cxnSpMkLst>
        </pc:cxnChg>
        <pc:cxnChg chg="del">
          <ac:chgData name="塩谷 晃弘 / Akihiro Shiotani" userId="50aef054-9327-40af-9729-b525352b79f1" providerId="ADAL" clId="{B4F13419-BA57-4FF0-B8F5-4BB6B74A047B}" dt="2022-08-02T08:06:11.202" v="29" actId="478"/>
          <ac:cxnSpMkLst>
            <pc:docMk/>
            <pc:sldMk cId="2211404028" sldId="1200"/>
            <ac:cxnSpMk id="46" creationId="{C050EE27-17B3-7B31-AE36-38B8583213CD}"/>
          </ac:cxnSpMkLst>
        </pc:cxnChg>
        <pc:cxnChg chg="del">
          <ac:chgData name="塩谷 晃弘 / Akihiro Shiotani" userId="50aef054-9327-40af-9729-b525352b79f1" providerId="ADAL" clId="{B4F13419-BA57-4FF0-B8F5-4BB6B74A047B}" dt="2022-08-02T08:06:11.202" v="29" actId="478"/>
          <ac:cxnSpMkLst>
            <pc:docMk/>
            <pc:sldMk cId="2211404028" sldId="1200"/>
            <ac:cxnSpMk id="51" creationId="{54178106-8EB0-0C59-3570-2A6898B06C0A}"/>
          </ac:cxnSpMkLst>
        </pc:cxnChg>
        <pc:cxnChg chg="del">
          <ac:chgData name="塩谷 晃弘 / Akihiro Shiotani" userId="50aef054-9327-40af-9729-b525352b79f1" providerId="ADAL" clId="{B4F13419-BA57-4FF0-B8F5-4BB6B74A047B}" dt="2022-08-02T08:06:11.202" v="29" actId="478"/>
          <ac:cxnSpMkLst>
            <pc:docMk/>
            <pc:sldMk cId="2211404028" sldId="1200"/>
            <ac:cxnSpMk id="56" creationId="{1B3A1D59-77B0-EB2F-FC9D-B272003F31F9}"/>
          </ac:cxnSpMkLst>
        </pc:cxnChg>
        <pc:cxnChg chg="del">
          <ac:chgData name="塩谷 晃弘 / Akihiro Shiotani" userId="50aef054-9327-40af-9729-b525352b79f1" providerId="ADAL" clId="{B4F13419-BA57-4FF0-B8F5-4BB6B74A047B}" dt="2022-08-02T08:06:11.202" v="29" actId="478"/>
          <ac:cxnSpMkLst>
            <pc:docMk/>
            <pc:sldMk cId="2211404028" sldId="1200"/>
            <ac:cxnSpMk id="58" creationId="{2EE951A1-BE25-3286-28EA-11F21B4D2B5E}"/>
          </ac:cxnSpMkLst>
        </pc:cxnChg>
        <pc:cxnChg chg="del">
          <ac:chgData name="塩谷 晃弘 / Akihiro Shiotani" userId="50aef054-9327-40af-9729-b525352b79f1" providerId="ADAL" clId="{B4F13419-BA57-4FF0-B8F5-4BB6B74A047B}" dt="2022-08-02T08:06:11.202" v="29" actId="478"/>
          <ac:cxnSpMkLst>
            <pc:docMk/>
            <pc:sldMk cId="2211404028" sldId="1200"/>
            <ac:cxnSpMk id="61" creationId="{45B21908-5953-FF11-D4C1-5F4954B860B2}"/>
          </ac:cxnSpMkLst>
        </pc:cxnChg>
        <pc:cxnChg chg="del">
          <ac:chgData name="塩谷 晃弘 / Akihiro Shiotani" userId="50aef054-9327-40af-9729-b525352b79f1" providerId="ADAL" clId="{B4F13419-BA57-4FF0-B8F5-4BB6B74A047B}" dt="2022-08-02T08:06:11.202" v="29" actId="478"/>
          <ac:cxnSpMkLst>
            <pc:docMk/>
            <pc:sldMk cId="2211404028" sldId="1200"/>
            <ac:cxnSpMk id="63" creationId="{4E76B700-278C-E89E-2F2B-B06B7BDE8B6C}"/>
          </ac:cxnSpMkLst>
        </pc:cxnChg>
        <pc:cxnChg chg="del">
          <ac:chgData name="塩谷 晃弘 / Akihiro Shiotani" userId="50aef054-9327-40af-9729-b525352b79f1" providerId="ADAL" clId="{B4F13419-BA57-4FF0-B8F5-4BB6B74A047B}" dt="2022-08-02T08:06:11.202" v="29" actId="478"/>
          <ac:cxnSpMkLst>
            <pc:docMk/>
            <pc:sldMk cId="2211404028" sldId="1200"/>
            <ac:cxnSpMk id="67" creationId="{0E342195-5FBF-1EEF-D821-8431DD0CFE36}"/>
          </ac:cxnSpMkLst>
        </pc:cxnChg>
      </pc:sldChg>
      <pc:sldChg chg="del">
        <pc:chgData name="塩谷 晃弘 / Akihiro Shiotani" userId="50aef054-9327-40af-9729-b525352b79f1" providerId="ADAL" clId="{B4F13419-BA57-4FF0-B8F5-4BB6B74A047B}" dt="2022-08-04T09:24:53.826" v="4742" actId="47"/>
        <pc:sldMkLst>
          <pc:docMk/>
          <pc:sldMk cId="2840895415" sldId="1205"/>
        </pc:sldMkLst>
      </pc:sldChg>
      <pc:sldChg chg="addSp delSp modSp add mod">
        <pc:chgData name="塩谷 晃弘 / Akihiro Shiotani" userId="50aef054-9327-40af-9729-b525352b79f1" providerId="ADAL" clId="{B4F13419-BA57-4FF0-B8F5-4BB6B74A047B}" dt="2022-08-05T00:17:06.086" v="5359" actId="20577"/>
        <pc:sldMkLst>
          <pc:docMk/>
          <pc:sldMk cId="4046526742" sldId="1208"/>
        </pc:sldMkLst>
        <pc:spChg chg="add del mod">
          <ac:chgData name="塩谷 晃弘 / Akihiro Shiotani" userId="50aef054-9327-40af-9729-b525352b79f1" providerId="ADAL" clId="{B4F13419-BA57-4FF0-B8F5-4BB6B74A047B}" dt="2022-08-04T05:00:48.094" v="1098" actId="478"/>
          <ac:spMkLst>
            <pc:docMk/>
            <pc:sldMk cId="4046526742" sldId="1208"/>
            <ac:spMk id="13" creationId="{5DEB2ED1-2791-D712-07D4-0B985A9DE37D}"/>
          </ac:spMkLst>
        </pc:spChg>
        <pc:spChg chg="add del mod">
          <ac:chgData name="塩谷 晃弘 / Akihiro Shiotani" userId="50aef054-9327-40af-9729-b525352b79f1" providerId="ADAL" clId="{B4F13419-BA57-4FF0-B8F5-4BB6B74A047B}" dt="2022-08-04T08:28:26.257" v="1812" actId="1037"/>
          <ac:spMkLst>
            <pc:docMk/>
            <pc:sldMk cId="4046526742" sldId="1208"/>
            <ac:spMk id="15" creationId="{C4BDF99A-1F9C-C904-70C9-F9018FB6F27C}"/>
          </ac:spMkLst>
        </pc:spChg>
        <pc:spChg chg="mod">
          <ac:chgData name="塩谷 晃弘 / Akihiro Shiotani" userId="50aef054-9327-40af-9729-b525352b79f1" providerId="ADAL" clId="{B4F13419-BA57-4FF0-B8F5-4BB6B74A047B}" dt="2022-08-04T09:22:05.448" v="4341" actId="20577"/>
          <ac:spMkLst>
            <pc:docMk/>
            <pc:sldMk cId="4046526742" sldId="1208"/>
            <ac:spMk id="16" creationId="{FD32C012-2891-8156-67A5-36A0BBC98255}"/>
          </ac:spMkLst>
        </pc:spChg>
        <pc:spChg chg="add mod">
          <ac:chgData name="塩谷 晃弘 / Akihiro Shiotani" userId="50aef054-9327-40af-9729-b525352b79f1" providerId="ADAL" clId="{B4F13419-BA57-4FF0-B8F5-4BB6B74A047B}" dt="2022-08-04T08:44:40.462" v="2493" actId="403"/>
          <ac:spMkLst>
            <pc:docMk/>
            <pc:sldMk cId="4046526742" sldId="1208"/>
            <ac:spMk id="17" creationId="{673D123C-6727-9346-9C51-0199EAA62299}"/>
          </ac:spMkLst>
        </pc:spChg>
        <pc:spChg chg="add del">
          <ac:chgData name="塩谷 晃弘 / Akihiro Shiotani" userId="50aef054-9327-40af-9729-b525352b79f1" providerId="ADAL" clId="{B4F13419-BA57-4FF0-B8F5-4BB6B74A047B}" dt="2022-08-03T06:50:14.519" v="696" actId="22"/>
          <ac:spMkLst>
            <pc:docMk/>
            <pc:sldMk cId="4046526742" sldId="1208"/>
            <ac:spMk id="17" creationId="{C3A161DF-7309-06F3-4C06-3D4C5BFDC754}"/>
          </ac:spMkLst>
        </pc:spChg>
        <pc:spChg chg="add mod">
          <ac:chgData name="塩谷 晃弘 / Akihiro Shiotani" userId="50aef054-9327-40af-9729-b525352b79f1" providerId="ADAL" clId="{B4F13419-BA57-4FF0-B8F5-4BB6B74A047B}" dt="2022-08-04T08:29:00.495" v="1824" actId="1076"/>
          <ac:spMkLst>
            <pc:docMk/>
            <pc:sldMk cId="4046526742" sldId="1208"/>
            <ac:spMk id="18" creationId="{0D6A05A1-C555-A292-5A50-2AAFCB00215B}"/>
          </ac:spMkLst>
        </pc:spChg>
        <pc:spChg chg="add del">
          <ac:chgData name="塩谷 晃弘 / Akihiro Shiotani" userId="50aef054-9327-40af-9729-b525352b79f1" providerId="ADAL" clId="{B4F13419-BA57-4FF0-B8F5-4BB6B74A047B}" dt="2022-08-03T06:50:19.710" v="706" actId="22"/>
          <ac:spMkLst>
            <pc:docMk/>
            <pc:sldMk cId="4046526742" sldId="1208"/>
            <ac:spMk id="18" creationId="{88F559E1-FF1B-7C6A-AAE0-7D34418B860F}"/>
          </ac:spMkLst>
        </pc:spChg>
        <pc:spChg chg="add mod">
          <ac:chgData name="塩谷 晃弘 / Akihiro Shiotani" userId="50aef054-9327-40af-9729-b525352b79f1" providerId="ADAL" clId="{B4F13419-BA57-4FF0-B8F5-4BB6B74A047B}" dt="2022-08-04T08:30:14.288" v="1849" actId="14100"/>
          <ac:spMkLst>
            <pc:docMk/>
            <pc:sldMk cId="4046526742" sldId="1208"/>
            <ac:spMk id="19" creationId="{2C6716AC-C28C-862C-BEFC-E977C3887C36}"/>
          </ac:spMkLst>
        </pc:spChg>
        <pc:spChg chg="add mod">
          <ac:chgData name="塩谷 晃弘 / Akihiro Shiotani" userId="50aef054-9327-40af-9729-b525352b79f1" providerId="ADAL" clId="{B4F13419-BA57-4FF0-B8F5-4BB6B74A047B}" dt="2022-08-05T00:17:06.086" v="5359" actId="20577"/>
          <ac:spMkLst>
            <pc:docMk/>
            <pc:sldMk cId="4046526742" sldId="1208"/>
            <ac:spMk id="20" creationId="{64CA2AE3-91BD-3E0F-DEC9-8FFFF77187F0}"/>
          </ac:spMkLst>
        </pc:spChg>
        <pc:spChg chg="del">
          <ac:chgData name="塩谷 晃弘 / Akihiro Shiotani" userId="50aef054-9327-40af-9729-b525352b79f1" providerId="ADAL" clId="{B4F13419-BA57-4FF0-B8F5-4BB6B74A047B}" dt="2022-08-03T06:45:16.051" v="625" actId="478"/>
          <ac:spMkLst>
            <pc:docMk/>
            <pc:sldMk cId="4046526742" sldId="1208"/>
            <ac:spMk id="20" creationId="{F48EA75A-4283-C8E9-C25A-E325BEC218A8}"/>
          </ac:spMkLst>
        </pc:spChg>
        <pc:spChg chg="add mod">
          <ac:chgData name="塩谷 晃弘 / Akihiro Shiotani" userId="50aef054-9327-40af-9729-b525352b79f1" providerId="ADAL" clId="{B4F13419-BA57-4FF0-B8F5-4BB6B74A047B}" dt="2022-08-04T08:24:27.247" v="1612" actId="1037"/>
          <ac:spMkLst>
            <pc:docMk/>
            <pc:sldMk cId="4046526742" sldId="1208"/>
            <ac:spMk id="21" creationId="{D3CFC425-E94D-C523-B8B4-E7B4779CDB0F}"/>
          </ac:spMkLst>
        </pc:spChg>
        <pc:spChg chg="add mod">
          <ac:chgData name="塩谷 晃弘 / Akihiro Shiotani" userId="50aef054-9327-40af-9729-b525352b79f1" providerId="ADAL" clId="{B4F13419-BA57-4FF0-B8F5-4BB6B74A047B}" dt="2022-08-04T08:30:17.619" v="1851" actId="1037"/>
          <ac:spMkLst>
            <pc:docMk/>
            <pc:sldMk cId="4046526742" sldId="1208"/>
            <ac:spMk id="22" creationId="{4456DCE0-C83A-B6F0-76DC-D3D369E5D5F2}"/>
          </ac:spMkLst>
        </pc:spChg>
        <pc:spChg chg="add del">
          <ac:chgData name="塩谷 晃弘 / Akihiro Shiotani" userId="50aef054-9327-40af-9729-b525352b79f1" providerId="ADAL" clId="{B4F13419-BA57-4FF0-B8F5-4BB6B74A047B}" dt="2022-08-04T04:59:31.487" v="1068" actId="22"/>
          <ac:spMkLst>
            <pc:docMk/>
            <pc:sldMk cId="4046526742" sldId="1208"/>
            <ac:spMk id="23" creationId="{5099B756-35DB-CE7A-4F81-2F085945DD33}"/>
          </ac:spMkLst>
        </pc:spChg>
        <pc:spChg chg="add mod">
          <ac:chgData name="塩谷 晃弘 / Akihiro Shiotani" userId="50aef054-9327-40af-9729-b525352b79f1" providerId="ADAL" clId="{B4F13419-BA57-4FF0-B8F5-4BB6B74A047B}" dt="2022-08-04T08:25:43.308" v="1655" actId="1076"/>
          <ac:spMkLst>
            <pc:docMk/>
            <pc:sldMk cId="4046526742" sldId="1208"/>
            <ac:spMk id="24" creationId="{CD71DAC8-2D26-678D-A382-0A2015748330}"/>
          </ac:spMkLst>
        </pc:spChg>
        <pc:spChg chg="add mod ord">
          <ac:chgData name="塩谷 晃弘 / Akihiro Shiotani" userId="50aef054-9327-40af-9729-b525352b79f1" providerId="ADAL" clId="{B4F13419-BA57-4FF0-B8F5-4BB6B74A047B}" dt="2022-08-04T08:24:04.956" v="1593" actId="404"/>
          <ac:spMkLst>
            <pc:docMk/>
            <pc:sldMk cId="4046526742" sldId="1208"/>
            <ac:spMk id="25" creationId="{9E8FEDB1-D2BF-8B97-B30D-E63ADDDCFD56}"/>
          </ac:spMkLst>
        </pc:spChg>
        <pc:spChg chg="add del mod">
          <ac:chgData name="塩谷 晃弘 / Akihiro Shiotani" userId="50aef054-9327-40af-9729-b525352b79f1" providerId="ADAL" clId="{B4F13419-BA57-4FF0-B8F5-4BB6B74A047B}" dt="2022-08-04T08:30:09.695" v="1846" actId="478"/>
          <ac:spMkLst>
            <pc:docMk/>
            <pc:sldMk cId="4046526742" sldId="1208"/>
            <ac:spMk id="26" creationId="{246C11A8-DA01-98FC-2FE9-17F94014C30A}"/>
          </ac:spMkLst>
        </pc:spChg>
        <pc:spChg chg="mod">
          <ac:chgData name="塩谷 晃弘 / Akihiro Shiotani" userId="50aef054-9327-40af-9729-b525352b79f1" providerId="ADAL" clId="{B4F13419-BA57-4FF0-B8F5-4BB6B74A047B}" dt="2022-08-03T06:45:02.762" v="622"/>
          <ac:spMkLst>
            <pc:docMk/>
            <pc:sldMk cId="4046526742" sldId="1208"/>
            <ac:spMk id="31" creationId="{532BF387-2FD1-4FC5-593D-CE81892C6241}"/>
          </ac:spMkLst>
        </pc:spChg>
        <pc:spChg chg="mod">
          <ac:chgData name="塩谷 晃弘 / Akihiro Shiotani" userId="50aef054-9327-40af-9729-b525352b79f1" providerId="ADAL" clId="{B4F13419-BA57-4FF0-B8F5-4BB6B74A047B}" dt="2022-08-03T06:45:05.169" v="624" actId="20577"/>
          <ac:spMkLst>
            <pc:docMk/>
            <pc:sldMk cId="4046526742" sldId="1208"/>
            <ac:spMk id="32" creationId="{FF4D6D6B-F266-E58B-C6C2-274EB3C6EFC2}"/>
          </ac:spMkLst>
        </pc:spChg>
        <pc:spChg chg="mod">
          <ac:chgData name="塩谷 晃弘 / Akihiro Shiotani" userId="50aef054-9327-40af-9729-b525352b79f1" providerId="ADAL" clId="{B4F13419-BA57-4FF0-B8F5-4BB6B74A047B}" dt="2022-08-04T09:22:42.782" v="4463" actId="20577"/>
          <ac:spMkLst>
            <pc:docMk/>
            <pc:sldMk cId="4046526742" sldId="1208"/>
            <ac:spMk id="40" creationId="{9DFDF6C0-7B0A-E0E9-3E78-3CC2E23DDD94}"/>
          </ac:spMkLst>
        </pc:spChg>
        <pc:graphicFrameChg chg="del">
          <ac:chgData name="塩谷 晃弘 / Akihiro Shiotani" userId="50aef054-9327-40af-9729-b525352b79f1" providerId="ADAL" clId="{B4F13419-BA57-4FF0-B8F5-4BB6B74A047B}" dt="2022-08-03T06:45:16.051" v="625" actId="478"/>
          <ac:graphicFrameMkLst>
            <pc:docMk/>
            <pc:sldMk cId="4046526742" sldId="1208"/>
            <ac:graphicFrameMk id="15" creationId="{1C98520A-56A9-0AA9-1F6C-67D7A1D2EDF8}"/>
          </ac:graphicFrameMkLst>
        </pc:graphicFrameChg>
        <pc:graphicFrameChg chg="del">
          <ac:chgData name="塩谷 晃弘 / Akihiro Shiotani" userId="50aef054-9327-40af-9729-b525352b79f1" providerId="ADAL" clId="{B4F13419-BA57-4FF0-B8F5-4BB6B74A047B}" dt="2022-08-03T06:45:16.051" v="625" actId="478"/>
          <ac:graphicFrameMkLst>
            <pc:docMk/>
            <pc:sldMk cId="4046526742" sldId="1208"/>
            <ac:graphicFrameMk id="19" creationId="{8ED1162E-46C4-4F67-BD85-7F7416473B7C}"/>
          </ac:graphicFrameMkLst>
        </pc:graphicFrameChg>
      </pc:sldChg>
      <pc:sldChg chg="modSp add mod modAnim">
        <pc:chgData name="塩谷 晃弘 / Akihiro Shiotani" userId="50aef054-9327-40af-9729-b525352b79f1" providerId="ADAL" clId="{B4F13419-BA57-4FF0-B8F5-4BB6B74A047B}" dt="2022-08-04T09:22:03.114" v="4336" actId="20577"/>
        <pc:sldMkLst>
          <pc:docMk/>
          <pc:sldMk cId="4194922092" sldId="1209"/>
        </pc:sldMkLst>
        <pc:spChg chg="mod">
          <ac:chgData name="塩谷 晃弘 / Akihiro Shiotani" userId="50aef054-9327-40af-9729-b525352b79f1" providerId="ADAL" clId="{B4F13419-BA57-4FF0-B8F5-4BB6B74A047B}" dt="2022-08-04T09:22:03.114" v="4336" actId="20577"/>
          <ac:spMkLst>
            <pc:docMk/>
            <pc:sldMk cId="4194922092" sldId="1209"/>
            <ac:spMk id="5" creationId="{B220F639-A7D1-AD63-E857-00D559E82108}"/>
          </ac:spMkLst>
        </pc:spChg>
      </pc:sldChg>
      <pc:sldChg chg="modSp add mod">
        <pc:chgData name="塩谷 晃弘 / Akihiro Shiotani" userId="50aef054-9327-40af-9729-b525352b79f1" providerId="ADAL" clId="{B4F13419-BA57-4FF0-B8F5-4BB6B74A047B}" dt="2022-08-04T09:22:00.681" v="4331" actId="20577"/>
        <pc:sldMkLst>
          <pc:docMk/>
          <pc:sldMk cId="3469418313" sldId="1219"/>
        </pc:sldMkLst>
        <pc:spChg chg="mod">
          <ac:chgData name="塩谷 晃弘 / Akihiro Shiotani" userId="50aef054-9327-40af-9729-b525352b79f1" providerId="ADAL" clId="{B4F13419-BA57-4FF0-B8F5-4BB6B74A047B}" dt="2022-08-04T09:22:00.681" v="4331" actId="20577"/>
          <ac:spMkLst>
            <pc:docMk/>
            <pc:sldMk cId="3469418313" sldId="1219"/>
            <ac:spMk id="5" creationId="{B220F639-A7D1-AD63-E857-00D559E82108}"/>
          </ac:spMkLst>
        </pc:spChg>
      </pc:sldChg>
      <pc:sldChg chg="del">
        <pc:chgData name="塩谷 晃弘 / Akihiro Shiotani" userId="50aef054-9327-40af-9729-b525352b79f1" providerId="ADAL" clId="{B4F13419-BA57-4FF0-B8F5-4BB6B74A047B}" dt="2022-08-04T08:22:20.973" v="1571" actId="47"/>
        <pc:sldMkLst>
          <pc:docMk/>
          <pc:sldMk cId="309474753" sldId="1225"/>
        </pc:sldMkLst>
      </pc:sldChg>
      <pc:sldChg chg="modSp mod">
        <pc:chgData name="塩谷 晃弘 / Akihiro Shiotani" userId="50aef054-9327-40af-9729-b525352b79f1" providerId="ADAL" clId="{B4F13419-BA57-4FF0-B8F5-4BB6B74A047B}" dt="2022-08-04T09:21:55.695" v="4326" actId="207"/>
        <pc:sldMkLst>
          <pc:docMk/>
          <pc:sldMk cId="444489803" sldId="1227"/>
        </pc:sldMkLst>
        <pc:spChg chg="mod">
          <ac:chgData name="塩谷 晃弘 / Akihiro Shiotani" userId="50aef054-9327-40af-9729-b525352b79f1" providerId="ADAL" clId="{B4F13419-BA57-4FF0-B8F5-4BB6B74A047B}" dt="2022-08-04T09:21:55.695" v="4326" actId="207"/>
          <ac:spMkLst>
            <pc:docMk/>
            <pc:sldMk cId="444489803" sldId="1227"/>
            <ac:spMk id="4" creationId="{4734FC7C-1A0B-E457-2F62-2B3C9DB329C7}"/>
          </ac:spMkLst>
        </pc:spChg>
      </pc:sldChg>
      <pc:sldChg chg="add del">
        <pc:chgData name="塩谷 晃弘 / Akihiro Shiotani" userId="50aef054-9327-40af-9729-b525352b79f1" providerId="ADAL" clId="{B4F13419-BA57-4FF0-B8F5-4BB6B74A047B}" dt="2022-08-04T05:16:14.980" v="1241" actId="47"/>
        <pc:sldMkLst>
          <pc:docMk/>
          <pc:sldMk cId="727646770" sldId="1234"/>
        </pc:sldMkLst>
      </pc:sldChg>
      <pc:sldChg chg="add del">
        <pc:chgData name="塩谷 晃弘 / Akihiro Shiotani" userId="50aef054-9327-40af-9729-b525352b79f1" providerId="ADAL" clId="{B4F13419-BA57-4FF0-B8F5-4BB6B74A047B}" dt="2022-08-04T08:38:21.882" v="2117" actId="47"/>
        <pc:sldMkLst>
          <pc:docMk/>
          <pc:sldMk cId="4260252442" sldId="1235"/>
        </pc:sldMkLst>
      </pc:sldChg>
      <pc:sldChg chg="add del">
        <pc:chgData name="塩谷 晃弘 / Akihiro Shiotani" userId="50aef054-9327-40af-9729-b525352b79f1" providerId="ADAL" clId="{B4F13419-BA57-4FF0-B8F5-4BB6B74A047B}" dt="2022-08-04T08:38:22.728" v="2118" actId="47"/>
        <pc:sldMkLst>
          <pc:docMk/>
          <pc:sldMk cId="3882254298" sldId="1236"/>
        </pc:sldMkLst>
      </pc:sldChg>
      <pc:sldChg chg="addSp delSp modSp mod">
        <pc:chgData name="塩谷 晃弘 / Akihiro Shiotani" userId="50aef054-9327-40af-9729-b525352b79f1" providerId="ADAL" clId="{B4F13419-BA57-4FF0-B8F5-4BB6B74A047B}" dt="2022-08-04T09:21:42.487" v="4325" actId="207"/>
        <pc:sldMkLst>
          <pc:docMk/>
          <pc:sldMk cId="2349704918" sldId="1237"/>
        </pc:sldMkLst>
        <pc:spChg chg="del">
          <ac:chgData name="塩谷 晃弘 / Akihiro Shiotani" userId="50aef054-9327-40af-9729-b525352b79f1" providerId="ADAL" clId="{B4F13419-BA57-4FF0-B8F5-4BB6B74A047B}" dt="2022-08-04T09:21:20.282" v="4319" actId="478"/>
          <ac:spMkLst>
            <pc:docMk/>
            <pc:sldMk cId="2349704918" sldId="1237"/>
            <ac:spMk id="4" creationId="{4734FC7C-1A0B-E457-2F62-2B3C9DB329C7}"/>
          </ac:spMkLst>
        </pc:spChg>
        <pc:spChg chg="add mod">
          <ac:chgData name="塩谷 晃弘 / Akihiro Shiotani" userId="50aef054-9327-40af-9729-b525352b79f1" providerId="ADAL" clId="{B4F13419-BA57-4FF0-B8F5-4BB6B74A047B}" dt="2022-08-04T09:21:42.487" v="4325" actId="207"/>
          <ac:spMkLst>
            <pc:docMk/>
            <pc:sldMk cId="2349704918" sldId="1237"/>
            <ac:spMk id="5" creationId="{6EFBBD82-F811-92F7-755B-5E5184597A95}"/>
          </ac:spMkLst>
        </pc:spChg>
      </pc:sldChg>
      <pc:sldChg chg="addSp delSp modSp mod">
        <pc:chgData name="塩谷 晃弘 / Akihiro Shiotani" userId="50aef054-9327-40af-9729-b525352b79f1" providerId="ADAL" clId="{B4F13419-BA57-4FF0-B8F5-4BB6B74A047B}" dt="2022-08-04T09:21:26.875" v="4323" actId="207"/>
        <pc:sldMkLst>
          <pc:docMk/>
          <pc:sldMk cId="3066842340" sldId="1238"/>
        </pc:sldMkLst>
        <pc:spChg chg="del">
          <ac:chgData name="塩谷 晃弘 / Akihiro Shiotani" userId="50aef054-9327-40af-9729-b525352b79f1" providerId="ADAL" clId="{B4F13419-BA57-4FF0-B8F5-4BB6B74A047B}" dt="2022-08-04T09:21:24.139" v="4321" actId="478"/>
          <ac:spMkLst>
            <pc:docMk/>
            <pc:sldMk cId="3066842340" sldId="1238"/>
            <ac:spMk id="4" creationId="{4734FC7C-1A0B-E457-2F62-2B3C9DB329C7}"/>
          </ac:spMkLst>
        </pc:spChg>
        <pc:spChg chg="add mod">
          <ac:chgData name="塩谷 晃弘 / Akihiro Shiotani" userId="50aef054-9327-40af-9729-b525352b79f1" providerId="ADAL" clId="{B4F13419-BA57-4FF0-B8F5-4BB6B74A047B}" dt="2022-08-04T09:21:26.875" v="4323" actId="207"/>
          <ac:spMkLst>
            <pc:docMk/>
            <pc:sldMk cId="3066842340" sldId="1238"/>
            <ac:spMk id="5" creationId="{ED9C55FE-0606-87CE-7404-2D336F85CD38}"/>
          </ac:spMkLst>
        </pc:spChg>
      </pc:sldChg>
      <pc:sldChg chg="addSp delSp modSp mod">
        <pc:chgData name="塩谷 晃弘 / Akihiro Shiotani" userId="50aef054-9327-40af-9729-b525352b79f1" providerId="ADAL" clId="{B4F13419-BA57-4FF0-B8F5-4BB6B74A047B}" dt="2022-08-04T09:25:13.930" v="4747" actId="207"/>
        <pc:sldMkLst>
          <pc:docMk/>
          <pc:sldMk cId="3746227135" sldId="1239"/>
        </pc:sldMkLst>
        <pc:spChg chg="del">
          <ac:chgData name="塩谷 晃弘 / Akihiro Shiotani" userId="50aef054-9327-40af-9729-b525352b79f1" providerId="ADAL" clId="{B4F13419-BA57-4FF0-B8F5-4BB6B74A047B}" dt="2022-08-04T09:25:04.324" v="4744" actId="478"/>
          <ac:spMkLst>
            <pc:docMk/>
            <pc:sldMk cId="3746227135" sldId="1239"/>
            <ac:spMk id="4" creationId="{4734FC7C-1A0B-E457-2F62-2B3C9DB329C7}"/>
          </ac:spMkLst>
        </pc:spChg>
        <pc:spChg chg="add mod">
          <ac:chgData name="塩谷 晃弘 / Akihiro Shiotani" userId="50aef054-9327-40af-9729-b525352b79f1" providerId="ADAL" clId="{B4F13419-BA57-4FF0-B8F5-4BB6B74A047B}" dt="2022-08-04T09:25:13.930" v="4747" actId="207"/>
          <ac:spMkLst>
            <pc:docMk/>
            <pc:sldMk cId="3746227135" sldId="1239"/>
            <ac:spMk id="5" creationId="{F2AB7D53-A075-5D91-A45B-C8471262A01B}"/>
          </ac:spMkLst>
        </pc:spChg>
      </pc:sldChg>
      <pc:sldChg chg="del">
        <pc:chgData name="塩谷 晃弘 / Akihiro Shiotani" userId="50aef054-9327-40af-9729-b525352b79f1" providerId="ADAL" clId="{B4F13419-BA57-4FF0-B8F5-4BB6B74A047B}" dt="2022-08-05T00:45:55.712" v="5459" actId="47"/>
        <pc:sldMkLst>
          <pc:docMk/>
          <pc:sldMk cId="2577382852" sldId="1240"/>
        </pc:sldMkLst>
      </pc:sldChg>
      <pc:sldChg chg="add del">
        <pc:chgData name="塩谷 晃弘 / Akihiro Shiotani" userId="50aef054-9327-40af-9729-b525352b79f1" providerId="ADAL" clId="{B4F13419-BA57-4FF0-B8F5-4BB6B74A047B}" dt="2022-08-03T06:22:46.895" v="605"/>
        <pc:sldMkLst>
          <pc:docMk/>
          <pc:sldMk cId="2732808256" sldId="1245"/>
        </pc:sldMkLst>
      </pc:sldChg>
      <pc:sldChg chg="del">
        <pc:chgData name="塩谷 晃弘 / Akihiro Shiotani" userId="50aef054-9327-40af-9729-b525352b79f1" providerId="ADAL" clId="{B4F13419-BA57-4FF0-B8F5-4BB6B74A047B}" dt="2022-08-04T09:24:54.117" v="4743" actId="47"/>
        <pc:sldMkLst>
          <pc:docMk/>
          <pc:sldMk cId="1968098038" sldId="1247"/>
        </pc:sldMkLst>
      </pc:sldChg>
      <pc:sldChg chg="delSp modSp mod ord">
        <pc:chgData name="塩谷 晃弘 / Akihiro Shiotani" userId="50aef054-9327-40af-9729-b525352b79f1" providerId="ADAL" clId="{B4F13419-BA57-4FF0-B8F5-4BB6B74A047B}" dt="2022-08-05T01:29:03.399" v="5636" actId="20577"/>
        <pc:sldMkLst>
          <pc:docMk/>
          <pc:sldMk cId="3789877576" sldId="1248"/>
        </pc:sldMkLst>
        <pc:spChg chg="mod">
          <ac:chgData name="塩谷 晃弘 / Akihiro Shiotani" userId="50aef054-9327-40af-9729-b525352b79f1" providerId="ADAL" clId="{B4F13419-BA57-4FF0-B8F5-4BB6B74A047B}" dt="2022-08-05T01:24:09.748" v="5526" actId="1035"/>
          <ac:spMkLst>
            <pc:docMk/>
            <pc:sldMk cId="3789877576" sldId="1248"/>
            <ac:spMk id="15" creationId="{6E34FE95-2167-D992-4399-C23144C04AA8}"/>
          </ac:spMkLst>
        </pc:spChg>
        <pc:spChg chg="del">
          <ac:chgData name="塩谷 晃弘 / Akihiro Shiotani" userId="50aef054-9327-40af-9729-b525352b79f1" providerId="ADAL" clId="{B4F13419-BA57-4FF0-B8F5-4BB6B74A047B}" dt="2022-08-05T01:24:02.644" v="5509" actId="478"/>
          <ac:spMkLst>
            <pc:docMk/>
            <pc:sldMk cId="3789877576" sldId="1248"/>
            <ac:spMk id="22" creationId="{08515630-35E8-F1BE-8B9B-6A2D29B08FA8}"/>
          </ac:spMkLst>
        </pc:spChg>
        <pc:spChg chg="mod">
          <ac:chgData name="塩谷 晃弘 / Akihiro Shiotani" userId="50aef054-9327-40af-9729-b525352b79f1" providerId="ADAL" clId="{B4F13419-BA57-4FF0-B8F5-4BB6B74A047B}" dt="2022-08-05T01:29:03.399" v="5636" actId="20577"/>
          <ac:spMkLst>
            <pc:docMk/>
            <pc:sldMk cId="3789877576" sldId="1248"/>
            <ac:spMk id="38" creationId="{33E904E5-71F9-296D-56EC-2BD9CE4FFC75}"/>
          </ac:spMkLst>
        </pc:spChg>
        <pc:grpChg chg="del">
          <ac:chgData name="塩谷 晃弘 / Akihiro Shiotani" userId="50aef054-9327-40af-9729-b525352b79f1" providerId="ADAL" clId="{B4F13419-BA57-4FF0-B8F5-4BB6B74A047B}" dt="2022-08-05T01:24:02.644" v="5509" actId="478"/>
          <ac:grpSpMkLst>
            <pc:docMk/>
            <pc:sldMk cId="3789877576" sldId="1248"/>
            <ac:grpSpMk id="16" creationId="{EE5CE67D-7270-8293-31CB-CE3E1ED29BC1}"/>
          </ac:grpSpMkLst>
        </pc:grpChg>
        <pc:grpChg chg="mod">
          <ac:chgData name="塩谷 晃弘 / Akihiro Shiotani" userId="50aef054-9327-40af-9729-b525352b79f1" providerId="ADAL" clId="{B4F13419-BA57-4FF0-B8F5-4BB6B74A047B}" dt="2022-08-05T01:24:09.748" v="5526" actId="1035"/>
          <ac:grpSpMkLst>
            <pc:docMk/>
            <pc:sldMk cId="3789877576" sldId="1248"/>
            <ac:grpSpMk id="40" creationId="{A4347873-0936-0B8F-1877-21B3B98FB62B}"/>
          </ac:grpSpMkLst>
        </pc:grpChg>
      </pc:sldChg>
      <pc:sldChg chg="del">
        <pc:chgData name="塩谷 晃弘 / Akihiro Shiotani" userId="50aef054-9327-40af-9729-b525352b79f1" providerId="ADAL" clId="{B4F13419-BA57-4FF0-B8F5-4BB6B74A047B}" dt="2022-08-04T09:25:19.181" v="4748" actId="47"/>
        <pc:sldMkLst>
          <pc:docMk/>
          <pc:sldMk cId="788933140" sldId="1249"/>
        </pc:sldMkLst>
      </pc:sldChg>
      <pc:sldChg chg="addSp delSp modSp mod">
        <pc:chgData name="塩谷 晃弘 / Akihiro Shiotani" userId="50aef054-9327-40af-9729-b525352b79f1" providerId="ADAL" clId="{B4F13419-BA57-4FF0-B8F5-4BB6B74A047B}" dt="2022-08-05T06:22:35.330" v="6072" actId="1038"/>
        <pc:sldMkLst>
          <pc:docMk/>
          <pc:sldMk cId="3676189065" sldId="1250"/>
        </pc:sldMkLst>
        <pc:spChg chg="add del mod">
          <ac:chgData name="塩谷 晃弘 / Akihiro Shiotani" userId="50aef054-9327-40af-9729-b525352b79f1" providerId="ADAL" clId="{B4F13419-BA57-4FF0-B8F5-4BB6B74A047B}" dt="2022-08-05T01:34:58.093" v="5890" actId="1038"/>
          <ac:spMkLst>
            <pc:docMk/>
            <pc:sldMk cId="3676189065" sldId="1250"/>
            <ac:spMk id="27" creationId="{FBFC7EA8-B028-503C-673A-2A3B7456BD6A}"/>
          </ac:spMkLst>
        </pc:spChg>
        <pc:spChg chg="mod">
          <ac:chgData name="塩谷 晃弘 / Akihiro Shiotani" userId="50aef054-9327-40af-9729-b525352b79f1" providerId="ADAL" clId="{B4F13419-BA57-4FF0-B8F5-4BB6B74A047B}" dt="2022-08-05T00:48:34.710" v="5466"/>
          <ac:spMkLst>
            <pc:docMk/>
            <pc:sldMk cId="3676189065" sldId="1250"/>
            <ac:spMk id="29" creationId="{023EFC68-A412-8626-D262-643FCEACC7C9}"/>
          </ac:spMkLst>
        </pc:spChg>
        <pc:spChg chg="mod">
          <ac:chgData name="塩谷 晃弘 / Akihiro Shiotani" userId="50aef054-9327-40af-9729-b525352b79f1" providerId="ADAL" clId="{B4F13419-BA57-4FF0-B8F5-4BB6B74A047B}" dt="2022-08-05T00:48:34.710" v="5466"/>
          <ac:spMkLst>
            <pc:docMk/>
            <pc:sldMk cId="3676189065" sldId="1250"/>
            <ac:spMk id="30" creationId="{77BAB876-C4F9-B1EC-8F3E-8BF78B66630E}"/>
          </ac:spMkLst>
        </pc:spChg>
        <pc:spChg chg="add del">
          <ac:chgData name="塩谷 晃弘 / Akihiro Shiotani" userId="50aef054-9327-40af-9729-b525352b79f1" providerId="ADAL" clId="{B4F13419-BA57-4FF0-B8F5-4BB6B74A047B}" dt="2022-08-05T01:35:44.042" v="5894" actId="478"/>
          <ac:spMkLst>
            <pc:docMk/>
            <pc:sldMk cId="3676189065" sldId="1250"/>
            <ac:spMk id="33" creationId="{37E54029-C07F-CCC0-42BD-6659D0D97979}"/>
          </ac:spMkLst>
        </pc:spChg>
        <pc:spChg chg="add del">
          <ac:chgData name="塩谷 晃弘 / Akihiro Shiotani" userId="50aef054-9327-40af-9729-b525352b79f1" providerId="ADAL" clId="{B4F13419-BA57-4FF0-B8F5-4BB6B74A047B}" dt="2022-08-05T00:49:48.351" v="5470" actId="478"/>
          <ac:spMkLst>
            <pc:docMk/>
            <pc:sldMk cId="3676189065" sldId="1250"/>
            <ac:spMk id="36" creationId="{CD15344C-8718-4981-A804-36854DE078CD}"/>
          </ac:spMkLst>
        </pc:spChg>
        <pc:spChg chg="add del mod">
          <ac:chgData name="塩谷 晃弘 / Akihiro Shiotani" userId="50aef054-9327-40af-9729-b525352b79f1" providerId="ADAL" clId="{B4F13419-BA57-4FF0-B8F5-4BB6B74A047B}" dt="2022-08-05T00:48:35.780" v="5467"/>
          <ac:spMkLst>
            <pc:docMk/>
            <pc:sldMk cId="3676189065" sldId="1250"/>
            <ac:spMk id="38" creationId="{2876AB03-3647-5864-0992-8E387CC9778B}"/>
          </ac:spMkLst>
        </pc:spChg>
        <pc:spChg chg="add del mod">
          <ac:chgData name="塩谷 晃弘 / Akihiro Shiotani" userId="50aef054-9327-40af-9729-b525352b79f1" providerId="ADAL" clId="{B4F13419-BA57-4FF0-B8F5-4BB6B74A047B}" dt="2022-08-05T06:22:35.330" v="6072" actId="1038"/>
          <ac:spMkLst>
            <pc:docMk/>
            <pc:sldMk cId="3676189065" sldId="1250"/>
            <ac:spMk id="40" creationId="{43BAF25F-E669-3AB2-8B48-5D0FBBDCCD0C}"/>
          </ac:spMkLst>
        </pc:spChg>
        <pc:spChg chg="add del mod">
          <ac:chgData name="塩谷 晃弘 / Akihiro Shiotani" userId="50aef054-9327-40af-9729-b525352b79f1" providerId="ADAL" clId="{B4F13419-BA57-4FF0-B8F5-4BB6B74A047B}" dt="2022-08-05T01:37:12.957" v="5928" actId="20577"/>
          <ac:spMkLst>
            <pc:docMk/>
            <pc:sldMk cId="3676189065" sldId="1250"/>
            <ac:spMk id="42" creationId="{A858F826-C282-D462-EE97-6576C63D52C2}"/>
          </ac:spMkLst>
        </pc:spChg>
        <pc:spChg chg="add del">
          <ac:chgData name="塩谷 晃弘 / Akihiro Shiotani" userId="50aef054-9327-40af-9729-b525352b79f1" providerId="ADAL" clId="{B4F13419-BA57-4FF0-B8F5-4BB6B74A047B}" dt="2022-08-05T00:49:48.351" v="5470" actId="478"/>
          <ac:spMkLst>
            <pc:docMk/>
            <pc:sldMk cId="3676189065" sldId="1250"/>
            <ac:spMk id="44" creationId="{81B32FC9-1EDC-B911-AAEA-060EDE844685}"/>
          </ac:spMkLst>
        </pc:spChg>
        <pc:spChg chg="mod">
          <ac:chgData name="塩谷 晃弘 / Akihiro Shiotani" userId="50aef054-9327-40af-9729-b525352b79f1" providerId="ADAL" clId="{B4F13419-BA57-4FF0-B8F5-4BB6B74A047B}" dt="2022-08-05T00:48:49.269" v="5468"/>
          <ac:spMkLst>
            <pc:docMk/>
            <pc:sldMk cId="3676189065" sldId="1250"/>
            <ac:spMk id="45" creationId="{B05A61C2-3DFC-FF32-2C60-9C82F93F0A56}"/>
          </ac:spMkLst>
        </pc:spChg>
        <pc:spChg chg="add del">
          <ac:chgData name="塩谷 晃弘 / Akihiro Shiotani" userId="50aef054-9327-40af-9729-b525352b79f1" providerId="ADAL" clId="{B4F13419-BA57-4FF0-B8F5-4BB6B74A047B}" dt="2022-08-05T01:35:40.867" v="5892" actId="478"/>
          <ac:spMkLst>
            <pc:docMk/>
            <pc:sldMk cId="3676189065" sldId="1250"/>
            <ac:spMk id="47" creationId="{050B8C94-E83A-BCA0-41BC-8C0CFF835DBE}"/>
          </ac:spMkLst>
        </pc:spChg>
        <pc:spChg chg="add del">
          <ac:chgData name="塩谷 晃弘 / Akihiro Shiotani" userId="50aef054-9327-40af-9729-b525352b79f1" providerId="ADAL" clId="{B4F13419-BA57-4FF0-B8F5-4BB6B74A047B}" dt="2022-08-05T00:49:48.351" v="5470" actId="478"/>
          <ac:spMkLst>
            <pc:docMk/>
            <pc:sldMk cId="3676189065" sldId="1250"/>
            <ac:spMk id="49" creationId="{8993E0BD-E9BF-8163-4A9C-E77DD0EAFDD2}"/>
          </ac:spMkLst>
        </pc:spChg>
        <pc:spChg chg="mod">
          <ac:chgData name="塩谷 晃弘 / Akihiro Shiotani" userId="50aef054-9327-40af-9729-b525352b79f1" providerId="ADAL" clId="{B4F13419-BA57-4FF0-B8F5-4BB6B74A047B}" dt="2022-08-05T00:48:49.269" v="5468"/>
          <ac:spMkLst>
            <pc:docMk/>
            <pc:sldMk cId="3676189065" sldId="1250"/>
            <ac:spMk id="50" creationId="{DB4D93BF-DE43-16B2-0E77-D947FDDA5D67}"/>
          </ac:spMkLst>
        </pc:spChg>
        <pc:spChg chg="add del mod">
          <ac:chgData name="塩谷 晃弘 / Akihiro Shiotani" userId="50aef054-9327-40af-9729-b525352b79f1" providerId="ADAL" clId="{B4F13419-BA57-4FF0-B8F5-4BB6B74A047B}" dt="2022-08-05T00:49:47.887" v="5469"/>
          <ac:spMkLst>
            <pc:docMk/>
            <pc:sldMk cId="3676189065" sldId="1250"/>
            <ac:spMk id="52" creationId="{14BCF784-F0D0-67B7-0051-59AC71689CDF}"/>
          </ac:spMkLst>
        </pc:spChg>
        <pc:spChg chg="add del mod">
          <ac:chgData name="塩谷 晃弘 / Akihiro Shiotani" userId="50aef054-9327-40af-9729-b525352b79f1" providerId="ADAL" clId="{B4F13419-BA57-4FF0-B8F5-4BB6B74A047B}" dt="2022-08-05T01:35:57.867" v="5899" actId="1076"/>
          <ac:spMkLst>
            <pc:docMk/>
            <pc:sldMk cId="3676189065" sldId="1250"/>
            <ac:spMk id="60" creationId="{A1CFF06E-0B7B-739D-6BC3-71C72D16EE73}"/>
          </ac:spMkLst>
        </pc:spChg>
        <pc:spChg chg="add del">
          <ac:chgData name="塩谷 晃弘 / Akihiro Shiotani" userId="50aef054-9327-40af-9729-b525352b79f1" providerId="ADAL" clId="{B4F13419-BA57-4FF0-B8F5-4BB6B74A047B}" dt="2022-08-05T00:49:48.351" v="5470" actId="478"/>
          <ac:spMkLst>
            <pc:docMk/>
            <pc:sldMk cId="3676189065" sldId="1250"/>
            <ac:spMk id="64" creationId="{6B9E398A-E431-EBD0-B884-2D6226ECF3E9}"/>
          </ac:spMkLst>
        </pc:spChg>
        <pc:grpChg chg="add del mod">
          <ac:chgData name="塩谷 晃弘 / Akihiro Shiotani" userId="50aef054-9327-40af-9729-b525352b79f1" providerId="ADAL" clId="{B4F13419-BA57-4FF0-B8F5-4BB6B74A047B}" dt="2022-08-05T00:48:35.780" v="5467"/>
          <ac:grpSpMkLst>
            <pc:docMk/>
            <pc:sldMk cId="3676189065" sldId="1250"/>
            <ac:grpSpMk id="25" creationId="{2CE21498-24A4-0DA6-0E31-53EB258560F6}"/>
          </ac:grpSpMkLst>
        </pc:grpChg>
        <pc:grpChg chg="mod">
          <ac:chgData name="塩谷 晃弘 / Akihiro Shiotani" userId="50aef054-9327-40af-9729-b525352b79f1" providerId="ADAL" clId="{B4F13419-BA57-4FF0-B8F5-4BB6B74A047B}" dt="2022-08-05T00:48:34.710" v="5466"/>
          <ac:grpSpMkLst>
            <pc:docMk/>
            <pc:sldMk cId="3676189065" sldId="1250"/>
            <ac:grpSpMk id="28" creationId="{37300055-4893-4097-6972-4759E2A3A9EE}"/>
          </ac:grpSpMkLst>
        </pc:grpChg>
        <pc:grpChg chg="add del mod">
          <ac:chgData name="塩谷 晃弘 / Akihiro Shiotani" userId="50aef054-9327-40af-9729-b525352b79f1" providerId="ADAL" clId="{B4F13419-BA57-4FF0-B8F5-4BB6B74A047B}" dt="2022-08-05T00:49:47.887" v="5469"/>
          <ac:grpSpMkLst>
            <pc:docMk/>
            <pc:sldMk cId="3676189065" sldId="1250"/>
            <ac:grpSpMk id="41" creationId="{F9FDEB5E-6080-B249-6417-C55F1E8BB76D}"/>
          </ac:grpSpMkLst>
        </pc:grpChg>
        <pc:grpChg chg="mod">
          <ac:chgData name="塩谷 晃弘 / Akihiro Shiotani" userId="50aef054-9327-40af-9729-b525352b79f1" providerId="ADAL" clId="{B4F13419-BA57-4FF0-B8F5-4BB6B74A047B}" dt="2022-08-05T00:48:49.269" v="5468"/>
          <ac:grpSpMkLst>
            <pc:docMk/>
            <pc:sldMk cId="3676189065" sldId="1250"/>
            <ac:grpSpMk id="43" creationId="{FFD5A123-9B3A-9366-C35D-EA50D8529664}"/>
          </ac:grpSpMkLst>
        </pc:grpChg>
        <pc:graphicFrameChg chg="add del modGraphic">
          <ac:chgData name="塩谷 晃弘 / Akihiro Shiotani" userId="50aef054-9327-40af-9729-b525352b79f1" providerId="ADAL" clId="{B4F13419-BA57-4FF0-B8F5-4BB6B74A047B}" dt="2022-08-05T01:32:54.021" v="5705" actId="207"/>
          <ac:graphicFrameMkLst>
            <pc:docMk/>
            <pc:sldMk cId="3676189065" sldId="1250"/>
            <ac:graphicFrameMk id="9" creationId="{00000000-0000-0000-0000-000000000000}"/>
          </ac:graphicFrameMkLst>
        </pc:graphicFrameChg>
        <pc:cxnChg chg="add del">
          <ac:chgData name="塩谷 晃弘 / Akihiro Shiotani" userId="50aef054-9327-40af-9729-b525352b79f1" providerId="ADAL" clId="{B4F13419-BA57-4FF0-B8F5-4BB6B74A047B}" dt="2022-08-05T00:49:48.351" v="5470" actId="478"/>
          <ac:cxnSpMkLst>
            <pc:docMk/>
            <pc:sldMk cId="3676189065" sldId="1250"/>
            <ac:cxnSpMk id="8" creationId="{00000000-0000-0000-0000-000000000000}"/>
          </ac:cxnSpMkLst>
        </pc:cxnChg>
        <pc:cxnChg chg="add del">
          <ac:chgData name="塩谷 晃弘 / Akihiro Shiotani" userId="50aef054-9327-40af-9729-b525352b79f1" providerId="ADAL" clId="{B4F13419-BA57-4FF0-B8F5-4BB6B74A047B}" dt="2022-08-05T00:49:48.351" v="5470" actId="478"/>
          <ac:cxnSpMkLst>
            <pc:docMk/>
            <pc:sldMk cId="3676189065" sldId="1250"/>
            <ac:cxnSpMk id="16" creationId="{00000000-0000-0000-0000-000000000000}"/>
          </ac:cxnSpMkLst>
        </pc:cxnChg>
        <pc:cxnChg chg="add del mod">
          <ac:chgData name="塩谷 晃弘 / Akihiro Shiotani" userId="50aef054-9327-40af-9729-b525352b79f1" providerId="ADAL" clId="{B4F13419-BA57-4FF0-B8F5-4BB6B74A047B}" dt="2022-08-05T01:35:09.077" v="5891" actId="14100"/>
          <ac:cxnSpMkLst>
            <pc:docMk/>
            <pc:sldMk cId="3676189065" sldId="1250"/>
            <ac:cxnSpMk id="26" creationId="{AD589FAE-65F1-89B6-497D-DF4BFB5418B2}"/>
          </ac:cxnSpMkLst>
        </pc:cxnChg>
        <pc:cxnChg chg="add del">
          <ac:chgData name="塩谷 晃弘 / Akihiro Shiotani" userId="50aef054-9327-40af-9729-b525352b79f1" providerId="ADAL" clId="{B4F13419-BA57-4FF0-B8F5-4BB6B74A047B}" dt="2022-08-05T00:49:48.351" v="5470" actId="478"/>
          <ac:cxnSpMkLst>
            <pc:docMk/>
            <pc:sldMk cId="3676189065" sldId="1250"/>
            <ac:cxnSpMk id="31" creationId="{E3CA2758-E4D4-1CA8-2B97-509E81FA1E50}"/>
          </ac:cxnSpMkLst>
        </pc:cxnChg>
        <pc:cxnChg chg="mod">
          <ac:chgData name="塩谷 晃弘 / Akihiro Shiotani" userId="50aef054-9327-40af-9729-b525352b79f1" providerId="ADAL" clId="{B4F13419-BA57-4FF0-B8F5-4BB6B74A047B}" dt="2022-08-05T00:48:34.710" v="5466"/>
          <ac:cxnSpMkLst>
            <pc:docMk/>
            <pc:sldMk cId="3676189065" sldId="1250"/>
            <ac:cxnSpMk id="32" creationId="{943BDF0E-DC3B-B8CE-43F3-8085B5E405A2}"/>
          </ac:cxnSpMkLst>
        </pc:cxnChg>
        <pc:cxnChg chg="add del">
          <ac:chgData name="塩谷 晃弘 / Akihiro Shiotani" userId="50aef054-9327-40af-9729-b525352b79f1" providerId="ADAL" clId="{B4F13419-BA57-4FF0-B8F5-4BB6B74A047B}" dt="2022-08-05T01:35:45.107" v="5895" actId="478"/>
          <ac:cxnSpMkLst>
            <pc:docMk/>
            <pc:sldMk cId="3676189065" sldId="1250"/>
            <ac:cxnSpMk id="34" creationId="{37012033-A399-3798-37CB-9EEF50490D95}"/>
          </ac:cxnSpMkLst>
        </pc:cxnChg>
        <pc:cxnChg chg="add del">
          <ac:chgData name="塩谷 晃弘 / Akihiro Shiotani" userId="50aef054-9327-40af-9729-b525352b79f1" providerId="ADAL" clId="{B4F13419-BA57-4FF0-B8F5-4BB6B74A047B}" dt="2022-08-05T00:49:48.351" v="5470" actId="478"/>
          <ac:cxnSpMkLst>
            <pc:docMk/>
            <pc:sldMk cId="3676189065" sldId="1250"/>
            <ac:cxnSpMk id="35" creationId="{63EAEDDA-6B26-1C6B-3A36-97FADB118457}"/>
          </ac:cxnSpMkLst>
        </pc:cxnChg>
        <pc:cxnChg chg="add del">
          <ac:chgData name="塩谷 晃弘 / Akihiro Shiotani" userId="50aef054-9327-40af-9729-b525352b79f1" providerId="ADAL" clId="{B4F13419-BA57-4FF0-B8F5-4BB6B74A047B}" dt="2022-08-05T00:49:48.351" v="5470" actId="478"/>
          <ac:cxnSpMkLst>
            <pc:docMk/>
            <pc:sldMk cId="3676189065" sldId="1250"/>
            <ac:cxnSpMk id="37" creationId="{27FB398E-FBFF-C8AE-EE81-4E9959748838}"/>
          </ac:cxnSpMkLst>
        </pc:cxnChg>
        <pc:cxnChg chg="add del mod">
          <ac:chgData name="塩谷 晃弘 / Akihiro Shiotani" userId="50aef054-9327-40af-9729-b525352b79f1" providerId="ADAL" clId="{B4F13419-BA57-4FF0-B8F5-4BB6B74A047B}" dt="2022-08-05T06:22:31.250" v="6029" actId="14100"/>
          <ac:cxnSpMkLst>
            <pc:docMk/>
            <pc:sldMk cId="3676189065" sldId="1250"/>
            <ac:cxnSpMk id="39" creationId="{3E686D5B-6526-EEE4-E490-6A941416CA92}"/>
          </ac:cxnSpMkLst>
        </pc:cxnChg>
        <pc:cxnChg chg="add del">
          <ac:chgData name="塩谷 晃弘 / Akihiro Shiotani" userId="50aef054-9327-40af-9729-b525352b79f1" providerId="ADAL" clId="{B4F13419-BA57-4FF0-B8F5-4BB6B74A047B}" dt="2022-08-05T01:35:41.767" v="5893" actId="478"/>
          <ac:cxnSpMkLst>
            <pc:docMk/>
            <pc:sldMk cId="3676189065" sldId="1250"/>
            <ac:cxnSpMk id="46" creationId="{C050EE27-17B3-7B31-AE36-38B8583213CD}"/>
          </ac:cxnSpMkLst>
        </pc:cxnChg>
        <pc:cxnChg chg="add del">
          <ac:chgData name="塩谷 晃弘 / Akihiro Shiotani" userId="50aef054-9327-40af-9729-b525352b79f1" providerId="ADAL" clId="{B4F13419-BA57-4FF0-B8F5-4BB6B74A047B}" dt="2022-08-05T00:49:48.351" v="5470" actId="478"/>
          <ac:cxnSpMkLst>
            <pc:docMk/>
            <pc:sldMk cId="3676189065" sldId="1250"/>
            <ac:cxnSpMk id="48" creationId="{2A17551C-EF50-59DD-3E59-48CF461A5073}"/>
          </ac:cxnSpMkLst>
        </pc:cxnChg>
        <pc:cxnChg chg="mod">
          <ac:chgData name="塩谷 晃弘 / Akihiro Shiotani" userId="50aef054-9327-40af-9729-b525352b79f1" providerId="ADAL" clId="{B4F13419-BA57-4FF0-B8F5-4BB6B74A047B}" dt="2022-08-05T00:48:49.269" v="5468"/>
          <ac:cxnSpMkLst>
            <pc:docMk/>
            <pc:sldMk cId="3676189065" sldId="1250"/>
            <ac:cxnSpMk id="51" creationId="{4448FD06-9F70-D597-110B-9299209C776B}"/>
          </ac:cxnSpMkLst>
        </pc:cxnChg>
        <pc:cxnChg chg="add del">
          <ac:chgData name="塩谷 晃弘 / Akihiro Shiotani" userId="50aef054-9327-40af-9729-b525352b79f1" providerId="ADAL" clId="{B4F13419-BA57-4FF0-B8F5-4BB6B74A047B}" dt="2022-08-05T00:49:48.351" v="5470" actId="478"/>
          <ac:cxnSpMkLst>
            <pc:docMk/>
            <pc:sldMk cId="3676189065" sldId="1250"/>
            <ac:cxnSpMk id="63" creationId="{4E76B700-278C-E89E-2F2B-B06B7BDE8B6C}"/>
          </ac:cxnSpMkLst>
        </pc:cxnChg>
      </pc:sldChg>
      <pc:sldChg chg="add del">
        <pc:chgData name="塩谷 晃弘 / Akihiro Shiotani" userId="50aef054-9327-40af-9729-b525352b79f1" providerId="ADAL" clId="{B4F13419-BA57-4FF0-B8F5-4BB6B74A047B}" dt="2022-08-03T06:22:46.895" v="605"/>
        <pc:sldMkLst>
          <pc:docMk/>
          <pc:sldMk cId="3749922437" sldId="1252"/>
        </pc:sldMkLst>
      </pc:sldChg>
      <pc:sldChg chg="del">
        <pc:chgData name="塩谷 晃弘 / Akihiro Shiotani" userId="50aef054-9327-40af-9729-b525352b79f1" providerId="ADAL" clId="{B4F13419-BA57-4FF0-B8F5-4BB6B74A047B}" dt="2022-08-03T06:22:19.983" v="604" actId="47"/>
        <pc:sldMkLst>
          <pc:docMk/>
          <pc:sldMk cId="4171383602" sldId="1253"/>
        </pc:sldMkLst>
      </pc:sldChg>
      <pc:sldChg chg="del">
        <pc:chgData name="塩谷 晃弘 / Akihiro Shiotani" userId="50aef054-9327-40af-9729-b525352b79f1" providerId="ADAL" clId="{B4F13419-BA57-4FF0-B8F5-4BB6B74A047B}" dt="2022-08-03T06:22:19.983" v="604" actId="47"/>
        <pc:sldMkLst>
          <pc:docMk/>
          <pc:sldMk cId="3662032983" sldId="1254"/>
        </pc:sldMkLst>
      </pc:sldChg>
      <pc:sldChg chg="add del">
        <pc:chgData name="塩谷 晃弘 / Akihiro Shiotani" userId="50aef054-9327-40af-9729-b525352b79f1" providerId="ADAL" clId="{B4F13419-BA57-4FF0-B8F5-4BB6B74A047B}" dt="2022-08-03T06:22:46.895" v="605"/>
        <pc:sldMkLst>
          <pc:docMk/>
          <pc:sldMk cId="2609000467" sldId="1255"/>
        </pc:sldMkLst>
      </pc:sldChg>
      <pc:sldChg chg="modSp add mod">
        <pc:chgData name="塩谷 晃弘 / Akihiro Shiotani" userId="50aef054-9327-40af-9729-b525352b79f1" providerId="ADAL" clId="{B4F13419-BA57-4FF0-B8F5-4BB6B74A047B}" dt="2022-08-04T09:26:10.830" v="4871" actId="20577"/>
        <pc:sldMkLst>
          <pc:docMk/>
          <pc:sldMk cId="747987359" sldId="1256"/>
        </pc:sldMkLst>
        <pc:spChg chg="mod">
          <ac:chgData name="塩谷 晃弘 / Akihiro Shiotani" userId="50aef054-9327-40af-9729-b525352b79f1" providerId="ADAL" clId="{B4F13419-BA57-4FF0-B8F5-4BB6B74A047B}" dt="2022-08-04T09:26:10.830" v="4871" actId="20577"/>
          <ac:spMkLst>
            <pc:docMk/>
            <pc:sldMk cId="747987359" sldId="1256"/>
            <ac:spMk id="12" creationId="{F947720F-05F9-810B-31E1-19BE573A85DB}"/>
          </ac:spMkLst>
        </pc:spChg>
      </pc:sldChg>
      <pc:sldChg chg="add del">
        <pc:chgData name="塩谷 晃弘 / Akihiro Shiotani" userId="50aef054-9327-40af-9729-b525352b79f1" providerId="ADAL" clId="{B4F13419-BA57-4FF0-B8F5-4BB6B74A047B}" dt="2022-08-03T06:40:16.828" v="611" actId="47"/>
        <pc:sldMkLst>
          <pc:docMk/>
          <pc:sldMk cId="3131215151" sldId="1257"/>
        </pc:sldMkLst>
      </pc:sldChg>
      <pc:sldChg chg="add">
        <pc:chgData name="塩谷 晃弘 / Akihiro Shiotani" userId="50aef054-9327-40af-9729-b525352b79f1" providerId="ADAL" clId="{B4F13419-BA57-4FF0-B8F5-4BB6B74A047B}" dt="2022-08-03T06:22:46.895" v="605"/>
        <pc:sldMkLst>
          <pc:docMk/>
          <pc:sldMk cId="22997265" sldId="1258"/>
        </pc:sldMkLst>
      </pc:sldChg>
      <pc:sldChg chg="del">
        <pc:chgData name="塩谷 晃弘 / Akihiro Shiotani" userId="50aef054-9327-40af-9729-b525352b79f1" providerId="ADAL" clId="{B4F13419-BA57-4FF0-B8F5-4BB6B74A047B}" dt="2022-08-04T08:22:16.482" v="1562" actId="47"/>
        <pc:sldMkLst>
          <pc:docMk/>
          <pc:sldMk cId="3023292337" sldId="1259"/>
        </pc:sldMkLst>
      </pc:sldChg>
      <pc:sldChg chg="del">
        <pc:chgData name="塩谷 晃弘 / Akihiro Shiotani" userId="50aef054-9327-40af-9729-b525352b79f1" providerId="ADAL" clId="{B4F13419-BA57-4FF0-B8F5-4BB6B74A047B}" dt="2022-08-04T08:22:16.600" v="1563" actId="47"/>
        <pc:sldMkLst>
          <pc:docMk/>
          <pc:sldMk cId="3588740110" sldId="1260"/>
        </pc:sldMkLst>
      </pc:sldChg>
      <pc:sldChg chg="del">
        <pc:chgData name="塩谷 晃弘 / Akihiro Shiotani" userId="50aef054-9327-40af-9729-b525352b79f1" providerId="ADAL" clId="{B4F13419-BA57-4FF0-B8F5-4BB6B74A047B}" dt="2022-08-04T08:22:16.765" v="1564" actId="47"/>
        <pc:sldMkLst>
          <pc:docMk/>
          <pc:sldMk cId="2518890862" sldId="1261"/>
        </pc:sldMkLst>
      </pc:sldChg>
      <pc:sldChg chg="del">
        <pc:chgData name="塩谷 晃弘 / Akihiro Shiotani" userId="50aef054-9327-40af-9729-b525352b79f1" providerId="ADAL" clId="{B4F13419-BA57-4FF0-B8F5-4BB6B74A047B}" dt="2022-08-04T08:22:16.319" v="1561" actId="47"/>
        <pc:sldMkLst>
          <pc:docMk/>
          <pc:sldMk cId="3831453178" sldId="1262"/>
        </pc:sldMkLst>
      </pc:sldChg>
      <pc:sldChg chg="add">
        <pc:chgData name="塩谷 晃弘 / Akihiro Shiotani" userId="50aef054-9327-40af-9729-b525352b79f1" providerId="ADAL" clId="{B4F13419-BA57-4FF0-B8F5-4BB6B74A047B}" dt="2022-08-03T06:22:46.895" v="605"/>
        <pc:sldMkLst>
          <pc:docMk/>
          <pc:sldMk cId="1140432848" sldId="1263"/>
        </pc:sldMkLst>
      </pc:sldChg>
      <pc:sldChg chg="del">
        <pc:chgData name="塩谷 晃弘 / Akihiro Shiotani" userId="50aef054-9327-40af-9729-b525352b79f1" providerId="ADAL" clId="{B4F13419-BA57-4FF0-B8F5-4BB6B74A047B}" dt="2022-08-04T08:22:17.975" v="1567" actId="47"/>
        <pc:sldMkLst>
          <pc:docMk/>
          <pc:sldMk cId="577588334" sldId="1264"/>
        </pc:sldMkLst>
      </pc:sldChg>
      <pc:sldChg chg="del">
        <pc:chgData name="塩谷 晃弘 / Akihiro Shiotani" userId="50aef054-9327-40af-9729-b525352b79f1" providerId="ADAL" clId="{B4F13419-BA57-4FF0-B8F5-4BB6B74A047B}" dt="2022-08-04T08:22:18.333" v="1568" actId="47"/>
        <pc:sldMkLst>
          <pc:docMk/>
          <pc:sldMk cId="2542811206" sldId="1265"/>
        </pc:sldMkLst>
      </pc:sldChg>
      <pc:sldChg chg="del">
        <pc:chgData name="塩谷 晃弘 / Akihiro Shiotani" userId="50aef054-9327-40af-9729-b525352b79f1" providerId="ADAL" clId="{B4F13419-BA57-4FF0-B8F5-4BB6B74A047B}" dt="2022-08-04T09:25:19.924" v="4749" actId="47"/>
        <pc:sldMkLst>
          <pc:docMk/>
          <pc:sldMk cId="3583605157" sldId="1267"/>
        </pc:sldMkLst>
      </pc:sldChg>
      <pc:sldChg chg="del">
        <pc:chgData name="塩谷 晃弘 / Akihiro Shiotani" userId="50aef054-9327-40af-9729-b525352b79f1" providerId="ADAL" clId="{B4F13419-BA57-4FF0-B8F5-4BB6B74A047B}" dt="2022-08-05T01:46:13.197" v="5993" actId="47"/>
        <pc:sldMkLst>
          <pc:docMk/>
          <pc:sldMk cId="3948659632" sldId="1268"/>
        </pc:sldMkLst>
      </pc:sldChg>
      <pc:sldChg chg="del">
        <pc:chgData name="塩谷 晃弘 / Akihiro Shiotani" userId="50aef054-9327-40af-9729-b525352b79f1" providerId="ADAL" clId="{B4F13419-BA57-4FF0-B8F5-4BB6B74A047B}" dt="2022-08-04T09:25:20.911" v="4750" actId="47"/>
        <pc:sldMkLst>
          <pc:docMk/>
          <pc:sldMk cId="3108959508" sldId="1269"/>
        </pc:sldMkLst>
      </pc:sldChg>
      <pc:sldChg chg="del">
        <pc:chgData name="塩谷 晃弘 / Akihiro Shiotani" userId="50aef054-9327-40af-9729-b525352b79f1" providerId="ADAL" clId="{B4F13419-BA57-4FF0-B8F5-4BB6B74A047B}" dt="2022-08-04T08:22:17.170" v="1565" actId="47"/>
        <pc:sldMkLst>
          <pc:docMk/>
          <pc:sldMk cId="3739054185" sldId="1270"/>
        </pc:sldMkLst>
      </pc:sldChg>
      <pc:sldChg chg="del">
        <pc:chgData name="塩谷 晃弘 / Akihiro Shiotani" userId="50aef054-9327-40af-9729-b525352b79f1" providerId="ADAL" clId="{B4F13419-BA57-4FF0-B8F5-4BB6B74A047B}" dt="2022-08-04T08:22:17.519" v="1566" actId="47"/>
        <pc:sldMkLst>
          <pc:docMk/>
          <pc:sldMk cId="3032073112" sldId="1271"/>
        </pc:sldMkLst>
      </pc:sldChg>
      <pc:sldChg chg="del">
        <pc:chgData name="塩谷 晃弘 / Akihiro Shiotani" userId="50aef054-9327-40af-9729-b525352b79f1" providerId="ADAL" clId="{B4F13419-BA57-4FF0-B8F5-4BB6B74A047B}" dt="2022-08-04T08:22:18.976" v="1569" actId="47"/>
        <pc:sldMkLst>
          <pc:docMk/>
          <pc:sldMk cId="1338554241" sldId="1272"/>
        </pc:sldMkLst>
      </pc:sldChg>
      <pc:sldChg chg="del">
        <pc:chgData name="塩谷 晃弘 / Akihiro Shiotani" userId="50aef054-9327-40af-9729-b525352b79f1" providerId="ADAL" clId="{B4F13419-BA57-4FF0-B8F5-4BB6B74A047B}" dt="2022-08-04T08:22:19.518" v="1570" actId="47"/>
        <pc:sldMkLst>
          <pc:docMk/>
          <pc:sldMk cId="1466644522" sldId="1274"/>
        </pc:sldMkLst>
      </pc:sldChg>
      <pc:sldChg chg="addSp delSp modSp add mod">
        <pc:chgData name="塩谷 晃弘 / Akihiro Shiotani" userId="50aef054-9327-40af-9729-b525352b79f1" providerId="ADAL" clId="{B4F13419-BA57-4FF0-B8F5-4BB6B74A047B}" dt="2022-08-05T01:31:06.224" v="5663" actId="20577"/>
        <pc:sldMkLst>
          <pc:docMk/>
          <pc:sldMk cId="3020361379" sldId="1275"/>
        </pc:sldMkLst>
        <pc:spChg chg="mod">
          <ac:chgData name="塩谷 晃弘 / Akihiro Shiotani" userId="50aef054-9327-40af-9729-b525352b79f1" providerId="ADAL" clId="{B4F13419-BA57-4FF0-B8F5-4BB6B74A047B}" dt="2022-08-05T01:31:06.224" v="5663" actId="20577"/>
          <ac:spMkLst>
            <pc:docMk/>
            <pc:sldMk cId="3020361379" sldId="1275"/>
            <ac:spMk id="7" creationId="{00000000-0000-0000-0000-000000000000}"/>
          </ac:spMkLst>
        </pc:spChg>
        <pc:spChg chg="add mod">
          <ac:chgData name="塩谷 晃弘 / Akihiro Shiotani" userId="50aef054-9327-40af-9729-b525352b79f1" providerId="ADAL" clId="{B4F13419-BA57-4FF0-B8F5-4BB6B74A047B}" dt="2022-08-04T09:20:18.297" v="4273" actId="1038"/>
          <ac:spMkLst>
            <pc:docMk/>
            <pc:sldMk cId="3020361379" sldId="1275"/>
            <ac:spMk id="24" creationId="{E7330A85-B525-A940-3A5D-EF92E7EFC6D2}"/>
          </ac:spMkLst>
        </pc:spChg>
        <pc:spChg chg="mod">
          <ac:chgData name="塩谷 晃弘 / Akihiro Shiotani" userId="50aef054-9327-40af-9729-b525352b79f1" providerId="ADAL" clId="{B4F13419-BA57-4FF0-B8F5-4BB6B74A047B}" dt="2022-08-02T08:19:36.365" v="534" actId="1037"/>
          <ac:spMkLst>
            <pc:docMk/>
            <pc:sldMk cId="3020361379" sldId="1275"/>
            <ac:spMk id="27" creationId="{FBFC7EA8-B028-503C-673A-2A3B7456BD6A}"/>
          </ac:spMkLst>
        </pc:spChg>
        <pc:spChg chg="add mod">
          <ac:chgData name="塩谷 晃弘 / Akihiro Shiotani" userId="50aef054-9327-40af-9729-b525352b79f1" providerId="ADAL" clId="{B4F13419-BA57-4FF0-B8F5-4BB6B74A047B}" dt="2022-08-02T08:17:21.823" v="472" actId="1036"/>
          <ac:spMkLst>
            <pc:docMk/>
            <pc:sldMk cId="3020361379" sldId="1275"/>
            <ac:spMk id="28" creationId="{47E26835-6276-D420-22A1-96184515A993}"/>
          </ac:spMkLst>
        </pc:spChg>
        <pc:spChg chg="del">
          <ac:chgData name="塩谷 晃弘 / Akihiro Shiotani" userId="50aef054-9327-40af-9729-b525352b79f1" providerId="ADAL" clId="{B4F13419-BA57-4FF0-B8F5-4BB6B74A047B}" dt="2022-08-02T08:07:06.330" v="33" actId="478"/>
          <ac:spMkLst>
            <pc:docMk/>
            <pc:sldMk cId="3020361379" sldId="1275"/>
            <ac:spMk id="33" creationId="{37E54029-C07F-CCC0-42BD-6659D0D97979}"/>
          </ac:spMkLst>
        </pc:spChg>
        <pc:spChg chg="del">
          <ac:chgData name="塩谷 晃弘 / Akihiro Shiotani" userId="50aef054-9327-40af-9729-b525352b79f1" providerId="ADAL" clId="{B4F13419-BA57-4FF0-B8F5-4BB6B74A047B}" dt="2022-08-02T08:15:55.096" v="354" actId="478"/>
          <ac:spMkLst>
            <pc:docMk/>
            <pc:sldMk cId="3020361379" sldId="1275"/>
            <ac:spMk id="36" creationId="{CD15344C-8718-4981-A804-36854DE078CD}"/>
          </ac:spMkLst>
        </pc:spChg>
        <pc:spChg chg="add del mod">
          <ac:chgData name="塩谷 晃弘 / Akihiro Shiotani" userId="50aef054-9327-40af-9729-b525352b79f1" providerId="ADAL" clId="{B4F13419-BA57-4FF0-B8F5-4BB6B74A047B}" dt="2022-08-02T08:16:10.614" v="358" actId="478"/>
          <ac:spMkLst>
            <pc:docMk/>
            <pc:sldMk cId="3020361379" sldId="1275"/>
            <ac:spMk id="38" creationId="{40E2B7ED-8A20-2BA0-D84D-05467C5E9470}"/>
          </ac:spMkLst>
        </pc:spChg>
        <pc:spChg chg="del">
          <ac:chgData name="塩谷 晃弘 / Akihiro Shiotani" userId="50aef054-9327-40af-9729-b525352b79f1" providerId="ADAL" clId="{B4F13419-BA57-4FF0-B8F5-4BB6B74A047B}" dt="2022-08-02T08:15:55.096" v="354" actId="478"/>
          <ac:spMkLst>
            <pc:docMk/>
            <pc:sldMk cId="3020361379" sldId="1275"/>
            <ac:spMk id="40" creationId="{43BAF25F-E669-3AB2-8B48-5D0FBBDCCD0C}"/>
          </ac:spMkLst>
        </pc:spChg>
        <pc:spChg chg="mod">
          <ac:chgData name="塩谷 晃弘 / Akihiro Shiotani" userId="50aef054-9327-40af-9729-b525352b79f1" providerId="ADAL" clId="{B4F13419-BA57-4FF0-B8F5-4BB6B74A047B}" dt="2022-08-02T08:16:23.799" v="362" actId="1076"/>
          <ac:spMkLst>
            <pc:docMk/>
            <pc:sldMk cId="3020361379" sldId="1275"/>
            <ac:spMk id="42" creationId="{A858F826-C282-D462-EE97-6576C63D52C2}"/>
          </ac:spMkLst>
        </pc:spChg>
        <pc:spChg chg="del">
          <ac:chgData name="塩谷 晃弘 / Akihiro Shiotani" userId="50aef054-9327-40af-9729-b525352b79f1" providerId="ADAL" clId="{B4F13419-BA57-4FF0-B8F5-4BB6B74A047B}" dt="2022-08-02T08:15:55.096" v="354" actId="478"/>
          <ac:spMkLst>
            <pc:docMk/>
            <pc:sldMk cId="3020361379" sldId="1275"/>
            <ac:spMk id="44" creationId="{81B32FC9-1EDC-B911-AAEA-060EDE844685}"/>
          </ac:spMkLst>
        </pc:spChg>
        <pc:spChg chg="add mod">
          <ac:chgData name="塩谷 晃弘 / Akihiro Shiotani" userId="50aef054-9327-40af-9729-b525352b79f1" providerId="ADAL" clId="{B4F13419-BA57-4FF0-B8F5-4BB6B74A047B}" dt="2022-08-02T08:17:05.364" v="408" actId="1076"/>
          <ac:spMkLst>
            <pc:docMk/>
            <pc:sldMk cId="3020361379" sldId="1275"/>
            <ac:spMk id="45" creationId="{BFC5AC36-E29A-4186-953F-33FB4AED22C2}"/>
          </ac:spMkLst>
        </pc:spChg>
        <pc:spChg chg="mod">
          <ac:chgData name="塩谷 晃弘 / Akihiro Shiotani" userId="50aef054-9327-40af-9729-b525352b79f1" providerId="ADAL" clId="{B4F13419-BA57-4FF0-B8F5-4BB6B74A047B}" dt="2022-08-02T08:17:21.823" v="472" actId="1036"/>
          <ac:spMkLst>
            <pc:docMk/>
            <pc:sldMk cId="3020361379" sldId="1275"/>
            <ac:spMk id="47" creationId="{050B8C94-E83A-BCA0-41BC-8C0CFF835DBE}"/>
          </ac:spMkLst>
        </pc:spChg>
        <pc:spChg chg="del">
          <ac:chgData name="塩谷 晃弘 / Akihiro Shiotani" userId="50aef054-9327-40af-9729-b525352b79f1" providerId="ADAL" clId="{B4F13419-BA57-4FF0-B8F5-4BB6B74A047B}" dt="2022-08-02T08:15:55.096" v="354" actId="478"/>
          <ac:spMkLst>
            <pc:docMk/>
            <pc:sldMk cId="3020361379" sldId="1275"/>
            <ac:spMk id="49" creationId="{8993E0BD-E9BF-8163-4A9C-E77DD0EAFDD2}"/>
          </ac:spMkLst>
        </pc:spChg>
        <pc:spChg chg="add mod">
          <ac:chgData name="塩谷 晃弘 / Akihiro Shiotani" userId="50aef054-9327-40af-9729-b525352b79f1" providerId="ADAL" clId="{B4F13419-BA57-4FF0-B8F5-4BB6B74A047B}" dt="2022-08-02T08:17:09.422" v="409" actId="1037"/>
          <ac:spMkLst>
            <pc:docMk/>
            <pc:sldMk cId="3020361379" sldId="1275"/>
            <ac:spMk id="50" creationId="{AE05A1C2-E28B-4F24-4366-80E29669B1C5}"/>
          </ac:spMkLst>
        </pc:spChg>
        <pc:spChg chg="add mod">
          <ac:chgData name="塩谷 晃弘 / Akihiro Shiotani" userId="50aef054-9327-40af-9729-b525352b79f1" providerId="ADAL" clId="{B4F13419-BA57-4FF0-B8F5-4BB6B74A047B}" dt="2022-08-02T08:19:47.013" v="560" actId="1038"/>
          <ac:spMkLst>
            <pc:docMk/>
            <pc:sldMk cId="3020361379" sldId="1275"/>
            <ac:spMk id="53" creationId="{3F430EC5-ED61-FFE6-89DC-E2FEDB14389E}"/>
          </ac:spMkLst>
        </pc:spChg>
        <pc:spChg chg="add del mod">
          <ac:chgData name="塩谷 晃弘 / Akihiro Shiotani" userId="50aef054-9327-40af-9729-b525352b79f1" providerId="ADAL" clId="{B4F13419-BA57-4FF0-B8F5-4BB6B74A047B}" dt="2022-08-04T09:19:49.875" v="4243" actId="21"/>
          <ac:spMkLst>
            <pc:docMk/>
            <pc:sldMk cId="3020361379" sldId="1275"/>
            <ac:spMk id="55" creationId="{E65FB17E-D27C-544A-CCC9-7069225D12B7}"/>
          </ac:spMkLst>
        </pc:spChg>
        <pc:spChg chg="del">
          <ac:chgData name="塩谷 晃弘 / Akihiro Shiotani" userId="50aef054-9327-40af-9729-b525352b79f1" providerId="ADAL" clId="{B4F13419-BA57-4FF0-B8F5-4BB6B74A047B}" dt="2022-08-02T08:07:07.765" v="34" actId="478"/>
          <ac:spMkLst>
            <pc:docMk/>
            <pc:sldMk cId="3020361379" sldId="1275"/>
            <ac:spMk id="60" creationId="{A1CFF06E-0B7B-739D-6BC3-71C72D16EE73}"/>
          </ac:spMkLst>
        </pc:spChg>
        <pc:spChg chg="mod">
          <ac:chgData name="塩谷 晃弘 / Akihiro Shiotani" userId="50aef054-9327-40af-9729-b525352b79f1" providerId="ADAL" clId="{B4F13419-BA57-4FF0-B8F5-4BB6B74A047B}" dt="2022-08-02T08:15:17.504" v="352" actId="1076"/>
          <ac:spMkLst>
            <pc:docMk/>
            <pc:sldMk cId="3020361379" sldId="1275"/>
            <ac:spMk id="64" creationId="{6B9E398A-E431-EBD0-B884-2D6226ECF3E9}"/>
          </ac:spMkLst>
        </pc:spChg>
        <pc:graphicFrameChg chg="add del mod modGraphic">
          <ac:chgData name="塩谷 晃弘 / Akihiro Shiotani" userId="50aef054-9327-40af-9729-b525352b79f1" providerId="ADAL" clId="{B4F13419-BA57-4FF0-B8F5-4BB6B74A047B}" dt="2022-08-02T08:13:45.226" v="276" actId="478"/>
          <ac:graphicFrameMkLst>
            <pc:docMk/>
            <pc:sldMk cId="3020361379" sldId="1275"/>
            <ac:graphicFrameMk id="4" creationId="{3AAE298F-1034-D7D3-742D-E95846876E00}"/>
          </ac:graphicFrameMkLst>
        </pc:graphicFrameChg>
        <pc:graphicFrameChg chg="add del mod">
          <ac:chgData name="塩谷 晃弘 / Akihiro Shiotani" userId="50aef054-9327-40af-9729-b525352b79f1" providerId="ADAL" clId="{B4F13419-BA57-4FF0-B8F5-4BB6B74A047B}" dt="2022-08-02T08:13:58.548" v="279"/>
          <ac:graphicFrameMkLst>
            <pc:docMk/>
            <pc:sldMk cId="3020361379" sldId="1275"/>
            <ac:graphicFrameMk id="5" creationId="{614FCC33-EDBE-28B5-E93B-04C8D283457C}"/>
          </ac:graphicFrameMkLst>
        </pc:graphicFrameChg>
        <pc:graphicFrameChg chg="add del mod">
          <ac:chgData name="塩谷 晃弘 / Akihiro Shiotani" userId="50aef054-9327-40af-9729-b525352b79f1" providerId="ADAL" clId="{B4F13419-BA57-4FF0-B8F5-4BB6B74A047B}" dt="2022-08-02T08:14:18.401" v="282"/>
          <ac:graphicFrameMkLst>
            <pc:docMk/>
            <pc:sldMk cId="3020361379" sldId="1275"/>
            <ac:graphicFrameMk id="6" creationId="{CD3F6609-DD3E-B70A-887D-82D344BCBC1F}"/>
          </ac:graphicFrameMkLst>
        </pc:graphicFrameChg>
        <pc:graphicFrameChg chg="mod modGraphic">
          <ac:chgData name="塩谷 晃弘 / Akihiro Shiotani" userId="50aef054-9327-40af-9729-b525352b79f1" providerId="ADAL" clId="{B4F13419-BA57-4FF0-B8F5-4BB6B74A047B}" dt="2022-08-02T08:18:28.464" v="487" actId="20577"/>
          <ac:graphicFrameMkLst>
            <pc:docMk/>
            <pc:sldMk cId="3020361379" sldId="1275"/>
            <ac:graphicFrameMk id="9" creationId="{00000000-0000-0000-0000-000000000000}"/>
          </ac:graphicFrameMkLst>
        </pc:graphicFrameChg>
        <pc:cxnChg chg="mod">
          <ac:chgData name="塩谷 晃弘 / Akihiro Shiotani" userId="50aef054-9327-40af-9729-b525352b79f1" providerId="ADAL" clId="{B4F13419-BA57-4FF0-B8F5-4BB6B74A047B}" dt="2022-08-03T06:40:35.107" v="612" actId="14100"/>
          <ac:cxnSpMkLst>
            <pc:docMk/>
            <pc:sldMk cId="3020361379" sldId="1275"/>
            <ac:cxnSpMk id="8" creationId="{00000000-0000-0000-0000-000000000000}"/>
          </ac:cxnSpMkLst>
        </pc:cxnChg>
        <pc:cxnChg chg="del">
          <ac:chgData name="塩谷 晃弘 / Akihiro Shiotani" userId="50aef054-9327-40af-9729-b525352b79f1" providerId="ADAL" clId="{B4F13419-BA57-4FF0-B8F5-4BB6B74A047B}" dt="2022-08-02T08:15:55.096" v="354" actId="478"/>
          <ac:cxnSpMkLst>
            <pc:docMk/>
            <pc:sldMk cId="3020361379" sldId="1275"/>
            <ac:cxnSpMk id="16" creationId="{00000000-0000-0000-0000-000000000000}"/>
          </ac:cxnSpMkLst>
        </pc:cxnChg>
        <pc:cxnChg chg="add mod">
          <ac:chgData name="塩谷 晃弘 / Akihiro Shiotani" userId="50aef054-9327-40af-9729-b525352b79f1" providerId="ADAL" clId="{B4F13419-BA57-4FF0-B8F5-4BB6B74A047B}" dt="2022-08-04T09:20:13.511" v="4267" actId="1076"/>
          <ac:cxnSpMkLst>
            <pc:docMk/>
            <pc:sldMk cId="3020361379" sldId="1275"/>
            <ac:cxnSpMk id="25" creationId="{4F8DC1FE-C10E-2568-D5DB-53DECF579B22}"/>
          </ac:cxnSpMkLst>
        </pc:cxnChg>
        <pc:cxnChg chg="add del mod">
          <ac:chgData name="塩谷 晃弘 / Akihiro Shiotani" userId="50aef054-9327-40af-9729-b525352b79f1" providerId="ADAL" clId="{B4F13419-BA57-4FF0-B8F5-4BB6B74A047B}" dt="2022-08-02T08:15:55.096" v="354" actId="478"/>
          <ac:cxnSpMkLst>
            <pc:docMk/>
            <pc:sldMk cId="3020361379" sldId="1275"/>
            <ac:cxnSpMk id="25" creationId="{668B8D3B-856F-6389-D565-44C66B4E6B37}"/>
          </ac:cxnSpMkLst>
        </pc:cxnChg>
        <pc:cxnChg chg="mod">
          <ac:chgData name="塩谷 晃弘 / Akihiro Shiotani" userId="50aef054-9327-40af-9729-b525352b79f1" providerId="ADAL" clId="{B4F13419-BA57-4FF0-B8F5-4BB6B74A047B}" dt="2022-08-02T08:19:18.439" v="496" actId="1036"/>
          <ac:cxnSpMkLst>
            <pc:docMk/>
            <pc:sldMk cId="3020361379" sldId="1275"/>
            <ac:cxnSpMk id="26" creationId="{AD589FAE-65F1-89B6-497D-DF4BFB5418B2}"/>
          </ac:cxnSpMkLst>
        </pc:cxnChg>
        <pc:cxnChg chg="mod">
          <ac:chgData name="塩谷 晃弘 / Akihiro Shiotani" userId="50aef054-9327-40af-9729-b525352b79f1" providerId="ADAL" clId="{B4F13419-BA57-4FF0-B8F5-4BB6B74A047B}" dt="2022-08-02T08:16:06.191" v="356" actId="14100"/>
          <ac:cxnSpMkLst>
            <pc:docMk/>
            <pc:sldMk cId="3020361379" sldId="1275"/>
            <ac:cxnSpMk id="31" creationId="{E3CA2758-E4D4-1CA8-2B97-509E81FA1E50}"/>
          </ac:cxnSpMkLst>
        </pc:cxnChg>
        <pc:cxnChg chg="del">
          <ac:chgData name="塩谷 晃弘 / Akihiro Shiotani" userId="50aef054-9327-40af-9729-b525352b79f1" providerId="ADAL" clId="{B4F13419-BA57-4FF0-B8F5-4BB6B74A047B}" dt="2022-08-02T08:07:05.111" v="32" actId="478"/>
          <ac:cxnSpMkLst>
            <pc:docMk/>
            <pc:sldMk cId="3020361379" sldId="1275"/>
            <ac:cxnSpMk id="34" creationId="{37012033-A399-3798-37CB-9EEF50490D95}"/>
          </ac:cxnSpMkLst>
        </pc:cxnChg>
        <pc:cxnChg chg="del">
          <ac:chgData name="塩谷 晃弘 / Akihiro Shiotani" userId="50aef054-9327-40af-9729-b525352b79f1" providerId="ADAL" clId="{B4F13419-BA57-4FF0-B8F5-4BB6B74A047B}" dt="2022-08-02T08:15:55.096" v="354" actId="478"/>
          <ac:cxnSpMkLst>
            <pc:docMk/>
            <pc:sldMk cId="3020361379" sldId="1275"/>
            <ac:cxnSpMk id="35" creationId="{63EAEDDA-6B26-1C6B-3A36-97FADB118457}"/>
          </ac:cxnSpMkLst>
        </pc:cxnChg>
        <pc:cxnChg chg="del">
          <ac:chgData name="塩谷 晃弘 / Akihiro Shiotani" userId="50aef054-9327-40af-9729-b525352b79f1" providerId="ADAL" clId="{B4F13419-BA57-4FF0-B8F5-4BB6B74A047B}" dt="2022-08-02T08:15:55.096" v="354" actId="478"/>
          <ac:cxnSpMkLst>
            <pc:docMk/>
            <pc:sldMk cId="3020361379" sldId="1275"/>
            <ac:cxnSpMk id="37" creationId="{27FB398E-FBFF-C8AE-EE81-4E9959748838}"/>
          </ac:cxnSpMkLst>
        </pc:cxnChg>
        <pc:cxnChg chg="del">
          <ac:chgData name="塩谷 晃弘 / Akihiro Shiotani" userId="50aef054-9327-40af-9729-b525352b79f1" providerId="ADAL" clId="{B4F13419-BA57-4FF0-B8F5-4BB6B74A047B}" dt="2022-08-02T08:15:55.096" v="354" actId="478"/>
          <ac:cxnSpMkLst>
            <pc:docMk/>
            <pc:sldMk cId="3020361379" sldId="1275"/>
            <ac:cxnSpMk id="39" creationId="{3E686D5B-6526-EEE4-E490-6A941416CA92}"/>
          </ac:cxnSpMkLst>
        </pc:cxnChg>
        <pc:cxnChg chg="add mod">
          <ac:chgData name="塩谷 晃弘 / Akihiro Shiotani" userId="50aef054-9327-40af-9729-b525352b79f1" providerId="ADAL" clId="{B4F13419-BA57-4FF0-B8F5-4BB6B74A047B}" dt="2022-08-02T08:16:08.237" v="357" actId="1076"/>
          <ac:cxnSpMkLst>
            <pc:docMk/>
            <pc:sldMk cId="3020361379" sldId="1275"/>
            <ac:cxnSpMk id="41" creationId="{8BA84F8C-85F4-7D75-C566-D5AE822A88AA}"/>
          </ac:cxnSpMkLst>
        </pc:cxnChg>
        <pc:cxnChg chg="add mod">
          <ac:chgData name="塩谷 晃弘 / Akihiro Shiotani" userId="50aef054-9327-40af-9729-b525352b79f1" providerId="ADAL" clId="{B4F13419-BA57-4FF0-B8F5-4BB6B74A047B}" dt="2022-08-02T08:16:18.790" v="361" actId="14100"/>
          <ac:cxnSpMkLst>
            <pc:docMk/>
            <pc:sldMk cId="3020361379" sldId="1275"/>
            <ac:cxnSpMk id="43" creationId="{EEA239EA-FF02-E837-5D7B-1B56DF55D503}"/>
          </ac:cxnSpMkLst>
        </pc:cxnChg>
        <pc:cxnChg chg="mod">
          <ac:chgData name="塩谷 晃弘 / Akihiro Shiotani" userId="50aef054-9327-40af-9729-b525352b79f1" providerId="ADAL" clId="{B4F13419-BA57-4FF0-B8F5-4BB6B74A047B}" dt="2022-08-02T08:17:21.823" v="472" actId="1036"/>
          <ac:cxnSpMkLst>
            <pc:docMk/>
            <pc:sldMk cId="3020361379" sldId="1275"/>
            <ac:cxnSpMk id="46" creationId="{C050EE27-17B3-7B31-AE36-38B8583213CD}"/>
          </ac:cxnSpMkLst>
        </pc:cxnChg>
        <pc:cxnChg chg="del">
          <ac:chgData name="塩谷 晃弘 / Akihiro Shiotani" userId="50aef054-9327-40af-9729-b525352b79f1" providerId="ADAL" clId="{B4F13419-BA57-4FF0-B8F5-4BB6B74A047B}" dt="2022-08-02T08:15:55.096" v="354" actId="478"/>
          <ac:cxnSpMkLst>
            <pc:docMk/>
            <pc:sldMk cId="3020361379" sldId="1275"/>
            <ac:cxnSpMk id="48" creationId="{2A17551C-EF50-59DD-3E59-48CF461A5073}"/>
          </ac:cxnSpMkLst>
        </pc:cxnChg>
        <pc:cxnChg chg="add mod">
          <ac:chgData name="塩谷 晃弘 / Akihiro Shiotani" userId="50aef054-9327-40af-9729-b525352b79f1" providerId="ADAL" clId="{B4F13419-BA57-4FF0-B8F5-4BB6B74A047B}" dt="2022-08-02T08:17:47.993" v="480" actId="14100"/>
          <ac:cxnSpMkLst>
            <pc:docMk/>
            <pc:sldMk cId="3020361379" sldId="1275"/>
            <ac:cxnSpMk id="51" creationId="{FFC7F299-8F62-0176-0088-116950D45BD0}"/>
          </ac:cxnSpMkLst>
        </pc:cxnChg>
        <pc:cxnChg chg="add mod">
          <ac:chgData name="塩谷 晃弘 / Akihiro Shiotani" userId="50aef054-9327-40af-9729-b525352b79f1" providerId="ADAL" clId="{B4F13419-BA57-4FF0-B8F5-4BB6B74A047B}" dt="2022-08-02T08:19:15.731" v="493" actId="14100"/>
          <ac:cxnSpMkLst>
            <pc:docMk/>
            <pc:sldMk cId="3020361379" sldId="1275"/>
            <ac:cxnSpMk id="52" creationId="{660D0BEF-ED92-1B8A-0CC3-98899A8DFC36}"/>
          </ac:cxnSpMkLst>
        </pc:cxnChg>
        <pc:cxnChg chg="add del mod">
          <ac:chgData name="塩谷 晃弘 / Akihiro Shiotani" userId="50aef054-9327-40af-9729-b525352b79f1" providerId="ADAL" clId="{B4F13419-BA57-4FF0-B8F5-4BB6B74A047B}" dt="2022-08-04T09:19:51.229" v="4245" actId="478"/>
          <ac:cxnSpMkLst>
            <pc:docMk/>
            <pc:sldMk cId="3020361379" sldId="1275"/>
            <ac:cxnSpMk id="54" creationId="{D9B10144-DD3A-8A13-BF03-3D91AA0505C7}"/>
          </ac:cxnSpMkLst>
        </pc:cxnChg>
        <pc:cxnChg chg="add del mod">
          <ac:chgData name="塩谷 晃弘 / Akihiro Shiotani" userId="50aef054-9327-40af-9729-b525352b79f1" providerId="ADAL" clId="{B4F13419-BA57-4FF0-B8F5-4BB6B74A047B}" dt="2022-08-04T09:19:52.624" v="4246" actId="478"/>
          <ac:cxnSpMkLst>
            <pc:docMk/>
            <pc:sldMk cId="3020361379" sldId="1275"/>
            <ac:cxnSpMk id="56" creationId="{32EB9BA3-5382-D25B-7901-FE2588F2AA32}"/>
          </ac:cxnSpMkLst>
        </pc:cxnChg>
        <pc:cxnChg chg="mod">
          <ac:chgData name="塩谷 晃弘 / Akihiro Shiotani" userId="50aef054-9327-40af-9729-b525352b79f1" providerId="ADAL" clId="{B4F13419-BA57-4FF0-B8F5-4BB6B74A047B}" dt="2022-08-02T08:15:21.559" v="353" actId="1076"/>
          <ac:cxnSpMkLst>
            <pc:docMk/>
            <pc:sldMk cId="3020361379" sldId="1275"/>
            <ac:cxnSpMk id="63" creationId="{4E76B700-278C-E89E-2F2B-B06B7BDE8B6C}"/>
          </ac:cxnSpMkLst>
        </pc:cxnChg>
      </pc:sldChg>
      <pc:sldChg chg="add">
        <pc:chgData name="塩谷 晃弘 / Akihiro Shiotani" userId="50aef054-9327-40af-9729-b525352b79f1" providerId="ADAL" clId="{B4F13419-BA57-4FF0-B8F5-4BB6B74A047B}" dt="2022-08-03T06:22:46.895" v="605"/>
        <pc:sldMkLst>
          <pc:docMk/>
          <pc:sldMk cId="1891911277" sldId="1276"/>
        </pc:sldMkLst>
      </pc:sldChg>
      <pc:sldChg chg="add">
        <pc:chgData name="塩谷 晃弘 / Akihiro Shiotani" userId="50aef054-9327-40af-9729-b525352b79f1" providerId="ADAL" clId="{B4F13419-BA57-4FF0-B8F5-4BB6B74A047B}" dt="2022-08-03T06:22:46.895" v="605"/>
        <pc:sldMkLst>
          <pc:docMk/>
          <pc:sldMk cId="3623178164" sldId="1277"/>
        </pc:sldMkLst>
      </pc:sldChg>
      <pc:sldChg chg="modSp add mod">
        <pc:chgData name="塩谷 晃弘 / Akihiro Shiotani" userId="50aef054-9327-40af-9729-b525352b79f1" providerId="ADAL" clId="{B4F13419-BA57-4FF0-B8F5-4BB6B74A047B}" dt="2022-08-05T00:23:44.637" v="5430" actId="1036"/>
        <pc:sldMkLst>
          <pc:docMk/>
          <pc:sldMk cId="2399569532" sldId="1278"/>
        </pc:sldMkLst>
        <pc:picChg chg="mod">
          <ac:chgData name="塩谷 晃弘 / Akihiro Shiotani" userId="50aef054-9327-40af-9729-b525352b79f1" providerId="ADAL" clId="{B4F13419-BA57-4FF0-B8F5-4BB6B74A047B}" dt="2022-08-05T00:23:44.637" v="5430" actId="1036"/>
          <ac:picMkLst>
            <pc:docMk/>
            <pc:sldMk cId="2399569532" sldId="1278"/>
            <ac:picMk id="7" creationId="{0A18D888-8D9D-B14F-8251-F7B19D1D411E}"/>
          </ac:picMkLst>
        </pc:picChg>
      </pc:sldChg>
      <pc:sldChg chg="modSp add mod">
        <pc:chgData name="塩谷 晃弘 / Akihiro Shiotani" userId="50aef054-9327-40af-9729-b525352b79f1" providerId="ADAL" clId="{B4F13419-BA57-4FF0-B8F5-4BB6B74A047B}" dt="2022-08-04T09:42:33.597" v="5357" actId="1035"/>
        <pc:sldMkLst>
          <pc:docMk/>
          <pc:sldMk cId="885588792" sldId="1279"/>
        </pc:sldMkLst>
        <pc:spChg chg="mod">
          <ac:chgData name="塩谷 晃弘 / Akihiro Shiotani" userId="50aef054-9327-40af-9729-b525352b79f1" providerId="ADAL" clId="{B4F13419-BA57-4FF0-B8F5-4BB6B74A047B}" dt="2022-08-04T09:42:33.597" v="5357" actId="1035"/>
          <ac:spMkLst>
            <pc:docMk/>
            <pc:sldMk cId="885588792" sldId="1279"/>
            <ac:spMk id="14" creationId="{079B199F-74F1-5713-C5ED-2A70D29F7BDB}"/>
          </ac:spMkLst>
        </pc:spChg>
        <pc:spChg chg="mod">
          <ac:chgData name="塩谷 晃弘 / Akihiro Shiotani" userId="50aef054-9327-40af-9729-b525352b79f1" providerId="ADAL" clId="{B4F13419-BA57-4FF0-B8F5-4BB6B74A047B}" dt="2022-08-04T09:42:27.868" v="5354" actId="1036"/>
          <ac:spMkLst>
            <pc:docMk/>
            <pc:sldMk cId="885588792" sldId="1279"/>
            <ac:spMk id="18" creationId="{0E12980B-A2D6-247A-259A-A27ED7910D6F}"/>
          </ac:spMkLst>
        </pc:spChg>
        <pc:spChg chg="mod">
          <ac:chgData name="塩谷 晃弘 / Akihiro Shiotani" userId="50aef054-9327-40af-9729-b525352b79f1" providerId="ADAL" clId="{B4F13419-BA57-4FF0-B8F5-4BB6B74A047B}" dt="2022-08-04T09:42:27.868" v="5354" actId="1036"/>
          <ac:spMkLst>
            <pc:docMk/>
            <pc:sldMk cId="885588792" sldId="1279"/>
            <ac:spMk id="20" creationId="{2A86F22C-C384-1559-263A-E990B8AA451E}"/>
          </ac:spMkLst>
        </pc:spChg>
        <pc:picChg chg="mod">
          <ac:chgData name="塩谷 晃弘 / Akihiro Shiotani" userId="50aef054-9327-40af-9729-b525352b79f1" providerId="ADAL" clId="{B4F13419-BA57-4FF0-B8F5-4BB6B74A047B}" dt="2022-08-04T09:42:27.868" v="5354" actId="1036"/>
          <ac:picMkLst>
            <pc:docMk/>
            <pc:sldMk cId="885588792" sldId="1279"/>
            <ac:picMk id="8" creationId="{2DEEDC92-3E87-C3C3-31C9-DDB48FEE420D}"/>
          </ac:picMkLst>
        </pc:picChg>
        <pc:picChg chg="mod">
          <ac:chgData name="塩谷 晃弘 / Akihiro Shiotani" userId="50aef054-9327-40af-9729-b525352b79f1" providerId="ADAL" clId="{B4F13419-BA57-4FF0-B8F5-4BB6B74A047B}" dt="2022-08-04T09:42:27.868" v="5354" actId="1036"/>
          <ac:picMkLst>
            <pc:docMk/>
            <pc:sldMk cId="885588792" sldId="1279"/>
            <ac:picMk id="16" creationId="{44E5A92C-38B5-B71B-0569-8973699945C1}"/>
          </ac:picMkLst>
        </pc:picChg>
      </pc:sldChg>
      <pc:sldChg chg="addSp delSp modSp add mod">
        <pc:chgData name="塩谷 晃弘 / Akihiro Shiotani" userId="50aef054-9327-40af-9729-b525352b79f1" providerId="ADAL" clId="{B4F13419-BA57-4FF0-B8F5-4BB6B74A047B}" dt="2022-08-05T00:23:03.482" v="5423"/>
        <pc:sldMkLst>
          <pc:docMk/>
          <pc:sldMk cId="2460850943" sldId="1280"/>
        </pc:sldMkLst>
        <pc:spChg chg="add mod">
          <ac:chgData name="塩谷 晃弘 / Akihiro Shiotani" userId="50aef054-9327-40af-9729-b525352b79f1" providerId="ADAL" clId="{B4F13419-BA57-4FF0-B8F5-4BB6B74A047B}" dt="2022-08-05T00:23:03.482" v="5423"/>
          <ac:spMkLst>
            <pc:docMk/>
            <pc:sldMk cId="2460850943" sldId="1280"/>
            <ac:spMk id="15" creationId="{20D224E4-BD27-BFC3-8985-53EC9D2843E5}"/>
          </ac:spMkLst>
        </pc:spChg>
        <pc:spChg chg="mod">
          <ac:chgData name="塩谷 晃弘 / Akihiro Shiotani" userId="50aef054-9327-40af-9729-b525352b79f1" providerId="ADAL" clId="{B4F13419-BA57-4FF0-B8F5-4BB6B74A047B}" dt="2022-08-04T09:17:32.074" v="3954" actId="20577"/>
          <ac:spMkLst>
            <pc:docMk/>
            <pc:sldMk cId="2460850943" sldId="1280"/>
            <ac:spMk id="38" creationId="{33E904E5-71F9-296D-56EC-2BD9CE4FFC75}"/>
          </ac:spMkLst>
        </pc:spChg>
        <pc:spChg chg="del">
          <ac:chgData name="塩谷 晃弘 / Akihiro Shiotani" userId="50aef054-9327-40af-9729-b525352b79f1" providerId="ADAL" clId="{B4F13419-BA57-4FF0-B8F5-4BB6B74A047B}" dt="2022-08-04T09:17:35.842" v="3955" actId="478"/>
          <ac:spMkLst>
            <pc:docMk/>
            <pc:sldMk cId="2460850943" sldId="1280"/>
            <ac:spMk id="45" creationId="{1F78DAA2-5163-9B89-38FE-877CCD6848BC}"/>
          </ac:spMkLst>
        </pc:spChg>
        <pc:grpChg chg="mod">
          <ac:chgData name="塩谷 晃弘 / Akihiro Shiotani" userId="50aef054-9327-40af-9729-b525352b79f1" providerId="ADAL" clId="{B4F13419-BA57-4FF0-B8F5-4BB6B74A047B}" dt="2022-08-04T09:17:44.527" v="3988" actId="1036"/>
          <ac:grpSpMkLst>
            <pc:docMk/>
            <pc:sldMk cId="2460850943" sldId="1280"/>
            <ac:grpSpMk id="40" creationId="{A4347873-0936-0B8F-1877-21B3B98FB62B}"/>
          </ac:grpSpMkLst>
        </pc:grpChg>
      </pc:sldChg>
      <pc:sldChg chg="addSp delSp modSp add mod">
        <pc:chgData name="塩谷 晃弘 / Akihiro Shiotani" userId="50aef054-9327-40af-9729-b525352b79f1" providerId="ADAL" clId="{B4F13419-BA57-4FF0-B8F5-4BB6B74A047B}" dt="2022-08-05T00:25:45.157" v="5458" actId="404"/>
        <pc:sldMkLst>
          <pc:docMk/>
          <pc:sldMk cId="1522113737" sldId="1281"/>
        </pc:sldMkLst>
        <pc:spChg chg="del mod">
          <ac:chgData name="塩谷 晃弘 / Akihiro Shiotani" userId="50aef054-9327-40af-9729-b525352b79f1" providerId="ADAL" clId="{B4F13419-BA57-4FF0-B8F5-4BB6B74A047B}" dt="2022-08-04T08:37:16.427" v="2083" actId="478"/>
          <ac:spMkLst>
            <pc:docMk/>
            <pc:sldMk cId="1522113737" sldId="1281"/>
            <ac:spMk id="13" creationId="{5DEB2ED1-2791-D712-07D4-0B985A9DE37D}"/>
          </ac:spMkLst>
        </pc:spChg>
        <pc:spChg chg="add mod">
          <ac:chgData name="塩谷 晃弘 / Akihiro Shiotani" userId="50aef054-9327-40af-9729-b525352b79f1" providerId="ADAL" clId="{B4F13419-BA57-4FF0-B8F5-4BB6B74A047B}" dt="2022-08-04T08:40:31.922" v="2195" actId="1035"/>
          <ac:spMkLst>
            <pc:docMk/>
            <pc:sldMk cId="1522113737" sldId="1281"/>
            <ac:spMk id="14" creationId="{73575230-F339-5B33-2168-7C381F0C5C10}"/>
          </ac:spMkLst>
        </pc:spChg>
        <pc:spChg chg="add mod">
          <ac:chgData name="塩谷 晃弘 / Akihiro Shiotani" userId="50aef054-9327-40af-9729-b525352b79f1" providerId="ADAL" clId="{B4F13419-BA57-4FF0-B8F5-4BB6B74A047B}" dt="2022-08-04T08:37:08.378" v="2081"/>
          <ac:spMkLst>
            <pc:docMk/>
            <pc:sldMk cId="1522113737" sldId="1281"/>
            <ac:spMk id="15" creationId="{B7029923-C082-1675-E626-07EE26C989D5}"/>
          </ac:spMkLst>
        </pc:spChg>
        <pc:spChg chg="add mod">
          <ac:chgData name="塩谷 晃弘 / Akihiro Shiotani" userId="50aef054-9327-40af-9729-b525352b79f1" providerId="ADAL" clId="{B4F13419-BA57-4FF0-B8F5-4BB6B74A047B}" dt="2022-08-04T08:37:29.560" v="2087" actId="14100"/>
          <ac:spMkLst>
            <pc:docMk/>
            <pc:sldMk cId="1522113737" sldId="1281"/>
            <ac:spMk id="17" creationId="{AAA2C957-A0FB-6CBC-168E-941EFBED3C07}"/>
          </ac:spMkLst>
        </pc:spChg>
        <pc:spChg chg="add del mod">
          <ac:chgData name="塩谷 晃弘 / Akihiro Shiotani" userId="50aef054-9327-40af-9729-b525352b79f1" providerId="ADAL" clId="{B4F13419-BA57-4FF0-B8F5-4BB6B74A047B}" dt="2022-08-04T08:39:09.537" v="2132" actId="478"/>
          <ac:spMkLst>
            <pc:docMk/>
            <pc:sldMk cId="1522113737" sldId="1281"/>
            <ac:spMk id="18" creationId="{613F6133-AA6B-FF10-3895-9C628AB1B4D9}"/>
          </ac:spMkLst>
        </pc:spChg>
        <pc:spChg chg="add mod">
          <ac:chgData name="塩谷 晃弘 / Akihiro Shiotani" userId="50aef054-9327-40af-9729-b525352b79f1" providerId="ADAL" clId="{B4F13419-BA57-4FF0-B8F5-4BB6B74A047B}" dt="2022-08-04T08:40:34.335" v="2196" actId="1035"/>
          <ac:spMkLst>
            <pc:docMk/>
            <pc:sldMk cId="1522113737" sldId="1281"/>
            <ac:spMk id="19" creationId="{31CD7DA3-44A7-EBC9-B8C8-823DE3D83F21}"/>
          </ac:spMkLst>
        </pc:spChg>
        <pc:spChg chg="add mod">
          <ac:chgData name="塩谷 晃弘 / Akihiro Shiotani" userId="50aef054-9327-40af-9729-b525352b79f1" providerId="ADAL" clId="{B4F13419-BA57-4FF0-B8F5-4BB6B74A047B}" dt="2022-08-04T08:44:52.714" v="2500" actId="1037"/>
          <ac:spMkLst>
            <pc:docMk/>
            <pc:sldMk cId="1522113737" sldId="1281"/>
            <ac:spMk id="20" creationId="{EC153678-CE4F-081E-CE44-174949744600}"/>
          </ac:spMkLst>
        </pc:spChg>
        <pc:spChg chg="del mod">
          <ac:chgData name="塩谷 晃弘 / Akihiro Shiotani" userId="50aef054-9327-40af-9729-b525352b79f1" providerId="ADAL" clId="{B4F13419-BA57-4FF0-B8F5-4BB6B74A047B}" dt="2022-08-04T08:37:10.442" v="2082" actId="478"/>
          <ac:spMkLst>
            <pc:docMk/>
            <pc:sldMk cId="1522113737" sldId="1281"/>
            <ac:spMk id="21" creationId="{D3CFC425-E94D-C523-B8B4-E7B4779CDB0F}"/>
          </ac:spMkLst>
        </pc:spChg>
        <pc:spChg chg="mod">
          <ac:chgData name="塩谷 晃弘 / Akihiro Shiotani" userId="50aef054-9327-40af-9729-b525352b79f1" providerId="ADAL" clId="{B4F13419-BA57-4FF0-B8F5-4BB6B74A047B}" dt="2022-08-05T00:25:45.157" v="5458" actId="404"/>
          <ac:spMkLst>
            <pc:docMk/>
            <pc:sldMk cId="1522113737" sldId="1281"/>
            <ac:spMk id="22" creationId="{4456DCE0-C83A-B6F0-76DC-D3D369E5D5F2}"/>
          </ac:spMkLst>
        </pc:spChg>
        <pc:spChg chg="mod">
          <ac:chgData name="塩谷 晃弘 / Akihiro Shiotani" userId="50aef054-9327-40af-9729-b525352b79f1" providerId="ADAL" clId="{B4F13419-BA57-4FF0-B8F5-4BB6B74A047B}" dt="2022-08-04T08:42:47.330" v="2249" actId="1076"/>
          <ac:spMkLst>
            <pc:docMk/>
            <pc:sldMk cId="1522113737" sldId="1281"/>
            <ac:spMk id="24" creationId="{CD71DAC8-2D26-678D-A382-0A2015748330}"/>
          </ac:spMkLst>
        </pc:spChg>
        <pc:spChg chg="mod">
          <ac:chgData name="塩谷 晃弘 / Akihiro Shiotani" userId="50aef054-9327-40af-9729-b525352b79f1" providerId="ADAL" clId="{B4F13419-BA57-4FF0-B8F5-4BB6B74A047B}" dt="2022-08-04T09:23:18.307" v="4511" actId="20577"/>
          <ac:spMkLst>
            <pc:docMk/>
            <pc:sldMk cId="1522113737" sldId="1281"/>
            <ac:spMk id="40" creationId="{9DFDF6C0-7B0A-E0E9-3E78-3CC2E23DDD94}"/>
          </ac:spMkLst>
        </pc:spChg>
      </pc:sldChg>
      <pc:sldChg chg="addSp delSp modSp add mod">
        <pc:chgData name="塩谷 晃弘 / Akihiro Shiotani" userId="50aef054-9327-40af-9729-b525352b79f1" providerId="ADAL" clId="{B4F13419-BA57-4FF0-B8F5-4BB6B74A047B}" dt="2022-08-04T09:23:32.011" v="4539" actId="20577"/>
        <pc:sldMkLst>
          <pc:docMk/>
          <pc:sldMk cId="4169814194" sldId="1282"/>
        </pc:sldMkLst>
        <pc:spChg chg="del">
          <ac:chgData name="塩谷 晃弘 / Akihiro Shiotani" userId="50aef054-9327-40af-9729-b525352b79f1" providerId="ADAL" clId="{B4F13419-BA57-4FF0-B8F5-4BB6B74A047B}" dt="2022-08-04T05:16:39.896" v="1244" actId="478"/>
          <ac:spMkLst>
            <pc:docMk/>
            <pc:sldMk cId="4169814194" sldId="1282"/>
            <ac:spMk id="13" creationId="{5DEB2ED1-2791-D712-07D4-0B985A9DE37D}"/>
          </ac:spMkLst>
        </pc:spChg>
        <pc:spChg chg="del mod">
          <ac:chgData name="塩谷 晃弘 / Akihiro Shiotani" userId="50aef054-9327-40af-9729-b525352b79f1" providerId="ADAL" clId="{B4F13419-BA57-4FF0-B8F5-4BB6B74A047B}" dt="2022-08-04T08:45:06.158" v="2501" actId="478"/>
          <ac:spMkLst>
            <pc:docMk/>
            <pc:sldMk cId="4169814194" sldId="1282"/>
            <ac:spMk id="14" creationId="{73575230-F339-5B33-2168-7C381F0C5C10}"/>
          </ac:spMkLst>
        </pc:spChg>
        <pc:spChg chg="add mod">
          <ac:chgData name="塩谷 晃弘 / Akihiro Shiotani" userId="50aef054-9327-40af-9729-b525352b79f1" providerId="ADAL" clId="{B4F13419-BA57-4FF0-B8F5-4BB6B74A047B}" dt="2022-08-04T08:46:58.026" v="2520" actId="1037"/>
          <ac:spMkLst>
            <pc:docMk/>
            <pc:sldMk cId="4169814194" sldId="1282"/>
            <ac:spMk id="15" creationId="{1CA482EC-52BC-0771-6D40-8FC6AEDE8860}"/>
          </ac:spMkLst>
        </pc:spChg>
        <pc:spChg chg="add mod">
          <ac:chgData name="塩谷 晃弘 / Akihiro Shiotani" userId="50aef054-9327-40af-9729-b525352b79f1" providerId="ADAL" clId="{B4F13419-BA57-4FF0-B8F5-4BB6B74A047B}" dt="2022-08-04T08:45:24.986" v="2508" actId="1035"/>
          <ac:spMkLst>
            <pc:docMk/>
            <pc:sldMk cId="4169814194" sldId="1282"/>
            <ac:spMk id="17" creationId="{932D5DC1-6119-BE29-4F9D-02E54CB2F5DC}"/>
          </ac:spMkLst>
        </pc:spChg>
        <pc:spChg chg="add mod">
          <ac:chgData name="塩谷 晃弘 / Akihiro Shiotani" userId="50aef054-9327-40af-9729-b525352b79f1" providerId="ADAL" clId="{B4F13419-BA57-4FF0-B8F5-4BB6B74A047B}" dt="2022-08-04T08:52:37.779" v="2916" actId="1036"/>
          <ac:spMkLst>
            <pc:docMk/>
            <pc:sldMk cId="4169814194" sldId="1282"/>
            <ac:spMk id="18" creationId="{DD0A44E9-F5C5-F29E-7C40-CBE87B1F1FDD}"/>
          </ac:spMkLst>
        </pc:spChg>
        <pc:spChg chg="add del mod ord">
          <ac:chgData name="塩谷 晃弘 / Akihiro Shiotani" userId="50aef054-9327-40af-9729-b525352b79f1" providerId="ADAL" clId="{B4F13419-BA57-4FF0-B8F5-4BB6B74A047B}" dt="2022-08-04T08:49:12.246" v="2699" actId="478"/>
          <ac:spMkLst>
            <pc:docMk/>
            <pc:sldMk cId="4169814194" sldId="1282"/>
            <ac:spMk id="19" creationId="{6B686822-D66F-754B-277F-EECEF04B9803}"/>
          </ac:spMkLst>
        </pc:spChg>
        <pc:spChg chg="add mod">
          <ac:chgData name="塩谷 晃弘 / Akihiro Shiotani" userId="50aef054-9327-40af-9729-b525352b79f1" providerId="ADAL" clId="{B4F13419-BA57-4FF0-B8F5-4BB6B74A047B}" dt="2022-08-04T08:52:37.779" v="2916" actId="1036"/>
          <ac:spMkLst>
            <pc:docMk/>
            <pc:sldMk cId="4169814194" sldId="1282"/>
            <ac:spMk id="20" creationId="{851824CC-1783-99CA-F210-5D22956924F8}"/>
          </ac:spMkLst>
        </pc:spChg>
        <pc:spChg chg="del">
          <ac:chgData name="塩谷 晃弘 / Akihiro Shiotani" userId="50aef054-9327-40af-9729-b525352b79f1" providerId="ADAL" clId="{B4F13419-BA57-4FF0-B8F5-4BB6B74A047B}" dt="2022-08-04T08:45:27.271" v="2509" actId="478"/>
          <ac:spMkLst>
            <pc:docMk/>
            <pc:sldMk cId="4169814194" sldId="1282"/>
            <ac:spMk id="21" creationId="{D3CFC425-E94D-C523-B8B4-E7B4779CDB0F}"/>
          </ac:spMkLst>
        </pc:spChg>
        <pc:spChg chg="del">
          <ac:chgData name="塩谷 晃弘 / Akihiro Shiotani" userId="50aef054-9327-40af-9729-b525352b79f1" providerId="ADAL" clId="{B4F13419-BA57-4FF0-B8F5-4BB6B74A047B}" dt="2022-08-04T08:45:39.163" v="2510" actId="478"/>
          <ac:spMkLst>
            <pc:docMk/>
            <pc:sldMk cId="4169814194" sldId="1282"/>
            <ac:spMk id="22" creationId="{4456DCE0-C83A-B6F0-76DC-D3D369E5D5F2}"/>
          </ac:spMkLst>
        </pc:spChg>
        <pc:spChg chg="del">
          <ac:chgData name="塩谷 晃弘 / Akihiro Shiotani" userId="50aef054-9327-40af-9729-b525352b79f1" providerId="ADAL" clId="{B4F13419-BA57-4FF0-B8F5-4BB6B74A047B}" dt="2022-08-04T08:45:39.163" v="2510" actId="478"/>
          <ac:spMkLst>
            <pc:docMk/>
            <pc:sldMk cId="4169814194" sldId="1282"/>
            <ac:spMk id="24" creationId="{CD71DAC8-2D26-678D-A382-0A2015748330}"/>
          </ac:spMkLst>
        </pc:spChg>
        <pc:spChg chg="mod">
          <ac:chgData name="塩谷 晃弘 / Akihiro Shiotani" userId="50aef054-9327-40af-9729-b525352b79f1" providerId="ADAL" clId="{B4F13419-BA57-4FF0-B8F5-4BB6B74A047B}" dt="2022-08-04T09:23:32.011" v="4539" actId="20577"/>
          <ac:spMkLst>
            <pc:docMk/>
            <pc:sldMk cId="4169814194" sldId="1282"/>
            <ac:spMk id="40" creationId="{9DFDF6C0-7B0A-E0E9-3E78-3CC2E23DDD94}"/>
          </ac:spMkLst>
        </pc:spChg>
      </pc:sldChg>
      <pc:sldChg chg="addSp delSp modSp add mod">
        <pc:chgData name="塩谷 晃弘 / Akihiro Shiotani" userId="50aef054-9327-40af-9729-b525352b79f1" providerId="ADAL" clId="{B4F13419-BA57-4FF0-B8F5-4BB6B74A047B}" dt="2022-08-04T09:24:40.317" v="4740" actId="20577"/>
        <pc:sldMkLst>
          <pc:docMk/>
          <pc:sldMk cId="3621961918" sldId="1283"/>
        </pc:sldMkLst>
        <pc:spChg chg="del">
          <ac:chgData name="塩谷 晃弘 / Akihiro Shiotani" userId="50aef054-9327-40af-9729-b525352b79f1" providerId="ADAL" clId="{B4F13419-BA57-4FF0-B8F5-4BB6B74A047B}" dt="2022-08-04T08:54:00.438" v="2918" actId="478"/>
          <ac:spMkLst>
            <pc:docMk/>
            <pc:sldMk cId="3621961918" sldId="1283"/>
            <ac:spMk id="15" creationId="{1CA482EC-52BC-0771-6D40-8FC6AEDE8860}"/>
          </ac:spMkLst>
        </pc:spChg>
        <pc:spChg chg="del">
          <ac:chgData name="塩谷 晃弘 / Akihiro Shiotani" userId="50aef054-9327-40af-9729-b525352b79f1" providerId="ADAL" clId="{B4F13419-BA57-4FF0-B8F5-4BB6B74A047B}" dt="2022-08-04T08:54:00.438" v="2918" actId="478"/>
          <ac:spMkLst>
            <pc:docMk/>
            <pc:sldMk cId="3621961918" sldId="1283"/>
            <ac:spMk id="17" creationId="{932D5DC1-6119-BE29-4F9D-02E54CB2F5DC}"/>
          </ac:spMkLst>
        </pc:spChg>
        <pc:spChg chg="del">
          <ac:chgData name="塩谷 晃弘 / Akihiro Shiotani" userId="50aef054-9327-40af-9729-b525352b79f1" providerId="ADAL" clId="{B4F13419-BA57-4FF0-B8F5-4BB6B74A047B}" dt="2022-08-04T08:54:00.438" v="2918" actId="478"/>
          <ac:spMkLst>
            <pc:docMk/>
            <pc:sldMk cId="3621961918" sldId="1283"/>
            <ac:spMk id="18" creationId="{DD0A44E9-F5C5-F29E-7C40-CBE87B1F1FDD}"/>
          </ac:spMkLst>
        </pc:spChg>
        <pc:spChg chg="add del">
          <ac:chgData name="塩谷 晃弘 / Akihiro Shiotani" userId="50aef054-9327-40af-9729-b525352b79f1" providerId="ADAL" clId="{B4F13419-BA57-4FF0-B8F5-4BB6B74A047B}" dt="2022-08-04T08:54:03.504" v="2922" actId="22"/>
          <ac:spMkLst>
            <pc:docMk/>
            <pc:sldMk cId="3621961918" sldId="1283"/>
            <ac:spMk id="19" creationId="{5AC87327-A897-8120-7483-6E9DDFC0BC02}"/>
          </ac:spMkLst>
        </pc:spChg>
        <pc:spChg chg="del">
          <ac:chgData name="塩谷 晃弘 / Akihiro Shiotani" userId="50aef054-9327-40af-9729-b525352b79f1" providerId="ADAL" clId="{B4F13419-BA57-4FF0-B8F5-4BB6B74A047B}" dt="2022-08-04T08:54:00.438" v="2918" actId="478"/>
          <ac:spMkLst>
            <pc:docMk/>
            <pc:sldMk cId="3621961918" sldId="1283"/>
            <ac:spMk id="20" creationId="{851824CC-1783-99CA-F210-5D22956924F8}"/>
          </ac:spMkLst>
        </pc:spChg>
        <pc:spChg chg="add mod">
          <ac:chgData name="塩谷 晃弘 / Akihiro Shiotani" userId="50aef054-9327-40af-9729-b525352b79f1" providerId="ADAL" clId="{B4F13419-BA57-4FF0-B8F5-4BB6B74A047B}" dt="2022-08-04T09:00:56.090" v="3162" actId="1035"/>
          <ac:spMkLst>
            <pc:docMk/>
            <pc:sldMk cId="3621961918" sldId="1283"/>
            <ac:spMk id="21" creationId="{D530ED64-0FB7-B933-B86A-28C7B0EE4963}"/>
          </ac:spMkLst>
        </pc:spChg>
        <pc:spChg chg="add del">
          <ac:chgData name="塩谷 晃弘 / Akihiro Shiotani" userId="50aef054-9327-40af-9729-b525352b79f1" providerId="ADAL" clId="{B4F13419-BA57-4FF0-B8F5-4BB6B74A047B}" dt="2022-08-04T08:55:55.856" v="2944" actId="22"/>
          <ac:spMkLst>
            <pc:docMk/>
            <pc:sldMk cId="3621961918" sldId="1283"/>
            <ac:spMk id="22" creationId="{647C9DB4-0C26-F7F9-704B-369D692AAC40}"/>
          </ac:spMkLst>
        </pc:spChg>
        <pc:spChg chg="add mod">
          <ac:chgData name="塩谷 晃弘 / Akihiro Shiotani" userId="50aef054-9327-40af-9729-b525352b79f1" providerId="ADAL" clId="{B4F13419-BA57-4FF0-B8F5-4BB6B74A047B}" dt="2022-08-04T09:00:36.049" v="3154" actId="1035"/>
          <ac:spMkLst>
            <pc:docMk/>
            <pc:sldMk cId="3621961918" sldId="1283"/>
            <ac:spMk id="23" creationId="{7D610FEA-3C4F-0FBC-B41C-1FE1CFA62B8C}"/>
          </ac:spMkLst>
        </pc:spChg>
        <pc:spChg chg="add del mod">
          <ac:chgData name="塩谷 晃弘 / Akihiro Shiotani" userId="50aef054-9327-40af-9729-b525352b79f1" providerId="ADAL" clId="{B4F13419-BA57-4FF0-B8F5-4BB6B74A047B}" dt="2022-08-04T08:59:24.130" v="3127" actId="478"/>
          <ac:spMkLst>
            <pc:docMk/>
            <pc:sldMk cId="3621961918" sldId="1283"/>
            <ac:spMk id="24" creationId="{29D44E12-2888-8EFB-6CB9-54CB67C276A2}"/>
          </ac:spMkLst>
        </pc:spChg>
        <pc:spChg chg="add mod">
          <ac:chgData name="塩谷 晃弘 / Akihiro Shiotani" userId="50aef054-9327-40af-9729-b525352b79f1" providerId="ADAL" clId="{B4F13419-BA57-4FF0-B8F5-4BB6B74A047B}" dt="2022-08-04T09:01:00.057" v="3166" actId="1035"/>
          <ac:spMkLst>
            <pc:docMk/>
            <pc:sldMk cId="3621961918" sldId="1283"/>
            <ac:spMk id="25" creationId="{3050DF1E-A4DA-7A5D-98DA-C5809627F942}"/>
          </ac:spMkLst>
        </pc:spChg>
        <pc:spChg chg="add mod">
          <ac:chgData name="塩谷 晃弘 / Akihiro Shiotani" userId="50aef054-9327-40af-9729-b525352b79f1" providerId="ADAL" clId="{B4F13419-BA57-4FF0-B8F5-4BB6B74A047B}" dt="2022-08-04T09:01:01.323" v="3167" actId="1035"/>
          <ac:spMkLst>
            <pc:docMk/>
            <pc:sldMk cId="3621961918" sldId="1283"/>
            <ac:spMk id="26" creationId="{F819D580-93C4-E09D-4E02-FC33C4BDD025}"/>
          </ac:spMkLst>
        </pc:spChg>
        <pc:spChg chg="add mod">
          <ac:chgData name="塩谷 晃弘 / Akihiro Shiotani" userId="50aef054-9327-40af-9729-b525352b79f1" providerId="ADAL" clId="{B4F13419-BA57-4FF0-B8F5-4BB6B74A047B}" dt="2022-08-04T09:03:18.110" v="3207" actId="1076"/>
          <ac:spMkLst>
            <pc:docMk/>
            <pc:sldMk cId="3621961918" sldId="1283"/>
            <ac:spMk id="30" creationId="{C33A097D-D74B-909B-3B03-328FE55C3378}"/>
          </ac:spMkLst>
        </pc:spChg>
        <pc:spChg chg="add mod">
          <ac:chgData name="塩谷 晃弘 / Akihiro Shiotani" userId="50aef054-9327-40af-9729-b525352b79f1" providerId="ADAL" clId="{B4F13419-BA57-4FF0-B8F5-4BB6B74A047B}" dt="2022-08-04T09:03:13.432" v="3206" actId="113"/>
          <ac:spMkLst>
            <pc:docMk/>
            <pc:sldMk cId="3621961918" sldId="1283"/>
            <ac:spMk id="33" creationId="{1DAA615E-A01F-899D-628B-04B4ECE5BBD6}"/>
          </ac:spMkLst>
        </pc:spChg>
        <pc:spChg chg="add del mod">
          <ac:chgData name="塩谷 晃弘 / Akihiro Shiotani" userId="50aef054-9327-40af-9729-b525352b79f1" providerId="ADAL" clId="{B4F13419-BA57-4FF0-B8F5-4BB6B74A047B}" dt="2022-08-04T09:04:55.930" v="3296" actId="478"/>
          <ac:spMkLst>
            <pc:docMk/>
            <pc:sldMk cId="3621961918" sldId="1283"/>
            <ac:spMk id="34" creationId="{333127CB-144C-C763-DDF1-5A6BE51874BF}"/>
          </ac:spMkLst>
        </pc:spChg>
        <pc:spChg chg="add del mod">
          <ac:chgData name="塩谷 晃弘 / Akihiro Shiotani" userId="50aef054-9327-40af-9729-b525352b79f1" providerId="ADAL" clId="{B4F13419-BA57-4FF0-B8F5-4BB6B74A047B}" dt="2022-08-04T09:04:55.930" v="3296" actId="478"/>
          <ac:spMkLst>
            <pc:docMk/>
            <pc:sldMk cId="3621961918" sldId="1283"/>
            <ac:spMk id="35" creationId="{A1C69B68-6B94-7B88-70E7-82819426E459}"/>
          </ac:spMkLst>
        </pc:spChg>
        <pc:spChg chg="add del mod">
          <ac:chgData name="塩谷 晃弘 / Akihiro Shiotani" userId="50aef054-9327-40af-9729-b525352b79f1" providerId="ADAL" clId="{B4F13419-BA57-4FF0-B8F5-4BB6B74A047B}" dt="2022-08-04T09:04:55.930" v="3296" actId="478"/>
          <ac:spMkLst>
            <pc:docMk/>
            <pc:sldMk cId="3621961918" sldId="1283"/>
            <ac:spMk id="36" creationId="{1FB325E6-686E-506B-318F-D67D93939127}"/>
          </ac:spMkLst>
        </pc:spChg>
        <pc:spChg chg="mod">
          <ac:chgData name="塩谷 晃弘 / Akihiro Shiotani" userId="50aef054-9327-40af-9729-b525352b79f1" providerId="ADAL" clId="{B4F13419-BA57-4FF0-B8F5-4BB6B74A047B}" dt="2022-08-04T09:24:40.317" v="4740" actId="20577"/>
          <ac:spMkLst>
            <pc:docMk/>
            <pc:sldMk cId="3621961918" sldId="1283"/>
            <ac:spMk id="40" creationId="{9DFDF6C0-7B0A-E0E9-3E78-3CC2E23DDD94}"/>
          </ac:spMkLst>
        </pc:spChg>
        <pc:picChg chg="add mod">
          <ac:chgData name="塩谷 晃弘 / Akihiro Shiotani" userId="50aef054-9327-40af-9729-b525352b79f1" providerId="ADAL" clId="{B4F13419-BA57-4FF0-B8F5-4BB6B74A047B}" dt="2022-08-04T09:00:12.815" v="3140" actId="1076"/>
          <ac:picMkLst>
            <pc:docMk/>
            <pc:sldMk cId="3621961918" sldId="1283"/>
            <ac:picMk id="7" creationId="{1C27C6D3-E84F-5BF0-69D1-208A919A8D19}"/>
          </ac:picMkLst>
        </pc:picChg>
        <pc:picChg chg="add del mod">
          <ac:chgData name="塩谷 晃弘 / Akihiro Shiotani" userId="50aef054-9327-40af-9729-b525352b79f1" providerId="ADAL" clId="{B4F13419-BA57-4FF0-B8F5-4BB6B74A047B}" dt="2022-08-04T09:04:55.930" v="3296" actId="478"/>
          <ac:picMkLst>
            <pc:docMk/>
            <pc:sldMk cId="3621961918" sldId="1283"/>
            <ac:picMk id="9" creationId="{50DAF5D9-F2F1-B9CD-C621-92AEEC8609AF}"/>
          </ac:picMkLst>
        </pc:picChg>
      </pc:sldChg>
      <pc:sldChg chg="addSp delSp modSp add mod">
        <pc:chgData name="塩谷 晃弘 / Akihiro Shiotani" userId="50aef054-9327-40af-9729-b525352b79f1" providerId="ADAL" clId="{B4F13419-BA57-4FF0-B8F5-4BB6B74A047B}" dt="2022-08-04T09:24:46.854" v="4741"/>
        <pc:sldMkLst>
          <pc:docMk/>
          <pc:sldMk cId="3506509768" sldId="1284"/>
        </pc:sldMkLst>
        <pc:spChg chg="del">
          <ac:chgData name="塩谷 晃弘 / Akihiro Shiotani" userId="50aef054-9327-40af-9729-b525352b79f1" providerId="ADAL" clId="{B4F13419-BA57-4FF0-B8F5-4BB6B74A047B}" dt="2022-08-04T09:05:09.579" v="3302" actId="478"/>
          <ac:spMkLst>
            <pc:docMk/>
            <pc:sldMk cId="3506509768" sldId="1284"/>
            <ac:spMk id="21" creationId="{D530ED64-0FB7-B933-B86A-28C7B0EE4963}"/>
          </ac:spMkLst>
        </pc:spChg>
        <pc:spChg chg="add del mod">
          <ac:chgData name="塩谷 晃弘 / Akihiro Shiotani" userId="50aef054-9327-40af-9729-b525352b79f1" providerId="ADAL" clId="{B4F13419-BA57-4FF0-B8F5-4BB6B74A047B}" dt="2022-08-04T09:05:00.900" v="3298"/>
          <ac:spMkLst>
            <pc:docMk/>
            <pc:sldMk cId="3506509768" sldId="1284"/>
            <ac:spMk id="22" creationId="{7031B99C-ADC4-8C5D-56D4-C6D5AD3736B3}"/>
          </ac:spMkLst>
        </pc:spChg>
        <pc:spChg chg="del">
          <ac:chgData name="塩谷 晃弘 / Akihiro Shiotani" userId="50aef054-9327-40af-9729-b525352b79f1" providerId="ADAL" clId="{B4F13419-BA57-4FF0-B8F5-4BB6B74A047B}" dt="2022-08-04T09:05:09.579" v="3302" actId="478"/>
          <ac:spMkLst>
            <pc:docMk/>
            <pc:sldMk cId="3506509768" sldId="1284"/>
            <ac:spMk id="23" creationId="{7D610FEA-3C4F-0FBC-B41C-1FE1CFA62B8C}"/>
          </ac:spMkLst>
        </pc:spChg>
        <pc:spChg chg="add del mod">
          <ac:chgData name="塩谷 晃弘 / Akihiro Shiotani" userId="50aef054-9327-40af-9729-b525352b79f1" providerId="ADAL" clId="{B4F13419-BA57-4FF0-B8F5-4BB6B74A047B}" dt="2022-08-04T09:05:00.900" v="3298"/>
          <ac:spMkLst>
            <pc:docMk/>
            <pc:sldMk cId="3506509768" sldId="1284"/>
            <ac:spMk id="24" creationId="{140336DF-CCA2-2899-8AAF-C70581BDCF24}"/>
          </ac:spMkLst>
        </pc:spChg>
        <pc:spChg chg="del">
          <ac:chgData name="塩谷 晃弘 / Akihiro Shiotani" userId="50aef054-9327-40af-9729-b525352b79f1" providerId="ADAL" clId="{B4F13419-BA57-4FF0-B8F5-4BB6B74A047B}" dt="2022-08-04T09:05:09.579" v="3302" actId="478"/>
          <ac:spMkLst>
            <pc:docMk/>
            <pc:sldMk cId="3506509768" sldId="1284"/>
            <ac:spMk id="25" creationId="{3050DF1E-A4DA-7A5D-98DA-C5809627F942}"/>
          </ac:spMkLst>
        </pc:spChg>
        <pc:spChg chg="del">
          <ac:chgData name="塩谷 晃弘 / Akihiro Shiotani" userId="50aef054-9327-40af-9729-b525352b79f1" providerId="ADAL" clId="{B4F13419-BA57-4FF0-B8F5-4BB6B74A047B}" dt="2022-08-04T09:05:09.579" v="3302" actId="478"/>
          <ac:spMkLst>
            <pc:docMk/>
            <pc:sldMk cId="3506509768" sldId="1284"/>
            <ac:spMk id="26" creationId="{F819D580-93C4-E09D-4E02-FC33C4BDD025}"/>
          </ac:spMkLst>
        </pc:spChg>
        <pc:spChg chg="add del mod">
          <ac:chgData name="塩谷 晃弘 / Akihiro Shiotani" userId="50aef054-9327-40af-9729-b525352b79f1" providerId="ADAL" clId="{B4F13419-BA57-4FF0-B8F5-4BB6B74A047B}" dt="2022-08-04T09:05:00.900" v="3298"/>
          <ac:spMkLst>
            <pc:docMk/>
            <pc:sldMk cId="3506509768" sldId="1284"/>
            <ac:spMk id="27" creationId="{FFEF1990-8A8E-1134-4BAA-3BABFAEEEFD3}"/>
          </ac:spMkLst>
        </pc:spChg>
        <pc:spChg chg="add mod">
          <ac:chgData name="塩谷 晃弘 / Akihiro Shiotani" userId="50aef054-9327-40af-9729-b525352b79f1" providerId="ADAL" clId="{B4F13419-BA57-4FF0-B8F5-4BB6B74A047B}" dt="2022-08-04T09:05:04.713" v="3301"/>
          <ac:spMkLst>
            <pc:docMk/>
            <pc:sldMk cId="3506509768" sldId="1284"/>
            <ac:spMk id="29" creationId="{427918F2-3FBF-C6BE-0BF1-34BBB5A10909}"/>
          </ac:spMkLst>
        </pc:spChg>
        <pc:spChg chg="del">
          <ac:chgData name="塩谷 晃弘 / Akihiro Shiotani" userId="50aef054-9327-40af-9729-b525352b79f1" providerId="ADAL" clId="{B4F13419-BA57-4FF0-B8F5-4BB6B74A047B}" dt="2022-08-04T09:05:04.265" v="3300" actId="478"/>
          <ac:spMkLst>
            <pc:docMk/>
            <pc:sldMk cId="3506509768" sldId="1284"/>
            <ac:spMk id="34" creationId="{333127CB-144C-C763-DDF1-5A6BE51874BF}"/>
          </ac:spMkLst>
        </pc:spChg>
        <pc:spChg chg="del">
          <ac:chgData name="塩谷 晃弘 / Akihiro Shiotani" userId="50aef054-9327-40af-9729-b525352b79f1" providerId="ADAL" clId="{B4F13419-BA57-4FF0-B8F5-4BB6B74A047B}" dt="2022-08-04T09:05:04.265" v="3300" actId="478"/>
          <ac:spMkLst>
            <pc:docMk/>
            <pc:sldMk cId="3506509768" sldId="1284"/>
            <ac:spMk id="35" creationId="{A1C69B68-6B94-7B88-70E7-82819426E459}"/>
          </ac:spMkLst>
        </pc:spChg>
        <pc:spChg chg="add mod">
          <ac:chgData name="塩谷 晃弘 / Akihiro Shiotani" userId="50aef054-9327-40af-9729-b525352b79f1" providerId="ADAL" clId="{B4F13419-BA57-4FF0-B8F5-4BB6B74A047B}" dt="2022-08-04T09:05:04.713" v="3301"/>
          <ac:spMkLst>
            <pc:docMk/>
            <pc:sldMk cId="3506509768" sldId="1284"/>
            <ac:spMk id="36" creationId="{0C6C9B36-DD41-EE4E-08DE-FE53C0C727DD}"/>
          </ac:spMkLst>
        </pc:spChg>
        <pc:spChg chg="mod">
          <ac:chgData name="塩谷 晃弘 / Akihiro Shiotani" userId="50aef054-9327-40af-9729-b525352b79f1" providerId="ADAL" clId="{B4F13419-BA57-4FF0-B8F5-4BB6B74A047B}" dt="2022-08-04T09:24:46.854" v="4741"/>
          <ac:spMkLst>
            <pc:docMk/>
            <pc:sldMk cId="3506509768" sldId="1284"/>
            <ac:spMk id="40" creationId="{9DFDF6C0-7B0A-E0E9-3E78-3CC2E23DDD94}"/>
          </ac:spMkLst>
        </pc:spChg>
        <pc:spChg chg="add mod">
          <ac:chgData name="塩谷 晃弘 / Akihiro Shiotani" userId="50aef054-9327-40af-9729-b525352b79f1" providerId="ADAL" clId="{B4F13419-BA57-4FF0-B8F5-4BB6B74A047B}" dt="2022-08-04T09:15:35.342" v="3728" actId="20577"/>
          <ac:spMkLst>
            <pc:docMk/>
            <pc:sldMk cId="3506509768" sldId="1284"/>
            <ac:spMk id="42" creationId="{B6B4A7D9-054B-5A01-D63C-049B070F2751}"/>
          </ac:spMkLst>
        </pc:spChg>
        <pc:spChg chg="add mod">
          <ac:chgData name="塩谷 晃弘 / Akihiro Shiotani" userId="50aef054-9327-40af-9729-b525352b79f1" providerId="ADAL" clId="{B4F13419-BA57-4FF0-B8F5-4BB6B74A047B}" dt="2022-08-04T09:05:37.183" v="3348" actId="1076"/>
          <ac:spMkLst>
            <pc:docMk/>
            <pc:sldMk cId="3506509768" sldId="1284"/>
            <ac:spMk id="43" creationId="{AEFB1116-E951-491D-1C7B-00F627F7516F}"/>
          </ac:spMkLst>
        </pc:spChg>
        <pc:spChg chg="add mod">
          <ac:chgData name="塩谷 晃弘 / Akihiro Shiotani" userId="50aef054-9327-40af-9729-b525352b79f1" providerId="ADAL" clId="{B4F13419-BA57-4FF0-B8F5-4BB6B74A047B}" dt="2022-08-04T09:15:08.644" v="3718" actId="20577"/>
          <ac:spMkLst>
            <pc:docMk/>
            <pc:sldMk cId="3506509768" sldId="1284"/>
            <ac:spMk id="44" creationId="{E39BDA6E-FB97-96DB-E1A4-DBFF5A8904BD}"/>
          </ac:spMkLst>
        </pc:spChg>
        <pc:spChg chg="add mod">
          <ac:chgData name="塩谷 晃弘 / Akihiro Shiotani" userId="50aef054-9327-40af-9729-b525352b79f1" providerId="ADAL" clId="{B4F13419-BA57-4FF0-B8F5-4BB6B74A047B}" dt="2022-08-04T09:14:52.778" v="3646"/>
          <ac:spMkLst>
            <pc:docMk/>
            <pc:sldMk cId="3506509768" sldId="1284"/>
            <ac:spMk id="45" creationId="{9303D2D7-D4DB-5A6A-65F5-84EA8B9C404A}"/>
          </ac:spMkLst>
        </pc:spChg>
        <pc:spChg chg="add mod">
          <ac:chgData name="塩谷 晃弘 / Akihiro Shiotani" userId="50aef054-9327-40af-9729-b525352b79f1" providerId="ADAL" clId="{B4F13419-BA57-4FF0-B8F5-4BB6B74A047B}" dt="2022-08-04T09:14:52.197" v="3645"/>
          <ac:spMkLst>
            <pc:docMk/>
            <pc:sldMk cId="3506509768" sldId="1284"/>
            <ac:spMk id="46" creationId="{158D08A6-A88F-C742-7D18-688BD261F769}"/>
          </ac:spMkLst>
        </pc:spChg>
        <pc:picChg chg="del">
          <ac:chgData name="塩谷 晃弘 / Akihiro Shiotani" userId="50aef054-9327-40af-9729-b525352b79f1" providerId="ADAL" clId="{B4F13419-BA57-4FF0-B8F5-4BB6B74A047B}" dt="2022-08-04T09:05:02.222" v="3299" actId="478"/>
          <ac:picMkLst>
            <pc:docMk/>
            <pc:sldMk cId="3506509768" sldId="1284"/>
            <ac:picMk id="9" creationId="{50DAF5D9-F2F1-B9CD-C621-92AEEC8609AF}"/>
          </ac:picMkLst>
        </pc:picChg>
        <pc:picChg chg="add del mod">
          <ac:chgData name="塩谷 晃弘 / Akihiro Shiotani" userId="50aef054-9327-40af-9729-b525352b79f1" providerId="ADAL" clId="{B4F13419-BA57-4FF0-B8F5-4BB6B74A047B}" dt="2022-08-04T09:05:00.900" v="3298"/>
          <ac:picMkLst>
            <pc:docMk/>
            <pc:sldMk cId="3506509768" sldId="1284"/>
            <ac:picMk id="20" creationId="{4013D63E-21BA-6BA9-3AEF-C076BAB6BE04}"/>
          </ac:picMkLst>
        </pc:picChg>
        <pc:picChg chg="add mod ord">
          <ac:chgData name="塩谷 晃弘 / Akihiro Shiotani" userId="50aef054-9327-40af-9729-b525352b79f1" providerId="ADAL" clId="{B4F13419-BA57-4FF0-B8F5-4BB6B74A047B}" dt="2022-08-04T09:14:45.871" v="3642" actId="1076"/>
          <ac:picMkLst>
            <pc:docMk/>
            <pc:sldMk cId="3506509768" sldId="1284"/>
            <ac:picMk id="28" creationId="{0A6A3FC7-E7B2-3CCE-CF38-7E955A725389}"/>
          </ac:picMkLst>
        </pc:picChg>
      </pc:sldChg>
      <pc:sldChg chg="addSp delSp modSp add mod">
        <pc:chgData name="塩谷 晃弘 / Akihiro Shiotani" userId="50aef054-9327-40af-9729-b525352b79f1" providerId="ADAL" clId="{B4F13419-BA57-4FF0-B8F5-4BB6B74A047B}" dt="2022-08-04T09:23:51.429" v="4604" actId="20577"/>
        <pc:sldMkLst>
          <pc:docMk/>
          <pc:sldMk cId="2456079637" sldId="1285"/>
        </pc:sldMkLst>
        <pc:spChg chg="del">
          <ac:chgData name="塩谷 晃弘 / Akihiro Shiotani" userId="50aef054-9327-40af-9729-b525352b79f1" providerId="ADAL" clId="{B4F13419-BA57-4FF0-B8F5-4BB6B74A047B}" dt="2022-08-04T09:07:48.844" v="3354" actId="478"/>
          <ac:spMkLst>
            <pc:docMk/>
            <pc:sldMk cId="2456079637" sldId="1285"/>
            <ac:spMk id="15" creationId="{1CA482EC-52BC-0771-6D40-8FC6AEDE8860}"/>
          </ac:spMkLst>
        </pc:spChg>
        <pc:spChg chg="del">
          <ac:chgData name="塩谷 晃弘 / Akihiro Shiotani" userId="50aef054-9327-40af-9729-b525352b79f1" providerId="ADAL" clId="{B4F13419-BA57-4FF0-B8F5-4BB6B74A047B}" dt="2022-08-04T09:07:52.676" v="3357" actId="478"/>
          <ac:spMkLst>
            <pc:docMk/>
            <pc:sldMk cId="2456079637" sldId="1285"/>
            <ac:spMk id="18" creationId="{DD0A44E9-F5C5-F29E-7C40-CBE87B1F1FDD}"/>
          </ac:spMkLst>
        </pc:spChg>
        <pc:spChg chg="add mod">
          <ac:chgData name="塩谷 晃弘 / Akihiro Shiotani" userId="50aef054-9327-40af-9729-b525352b79f1" providerId="ADAL" clId="{B4F13419-BA57-4FF0-B8F5-4BB6B74A047B}" dt="2022-08-04T09:12:13.276" v="3501" actId="403"/>
          <ac:spMkLst>
            <pc:docMk/>
            <pc:sldMk cId="2456079637" sldId="1285"/>
            <ac:spMk id="19" creationId="{E704ED5E-1B41-CC83-8854-0A226152C5B1}"/>
          </ac:spMkLst>
        </pc:spChg>
        <pc:spChg chg="del">
          <ac:chgData name="塩谷 晃弘 / Akihiro Shiotani" userId="50aef054-9327-40af-9729-b525352b79f1" providerId="ADAL" clId="{B4F13419-BA57-4FF0-B8F5-4BB6B74A047B}" dt="2022-08-04T09:07:51.129" v="3356" actId="478"/>
          <ac:spMkLst>
            <pc:docMk/>
            <pc:sldMk cId="2456079637" sldId="1285"/>
            <ac:spMk id="20" creationId="{851824CC-1783-99CA-F210-5D22956924F8}"/>
          </ac:spMkLst>
        </pc:spChg>
        <pc:spChg chg="add mod">
          <ac:chgData name="塩谷 晃弘 / Akihiro Shiotani" userId="50aef054-9327-40af-9729-b525352b79f1" providerId="ADAL" clId="{B4F13419-BA57-4FF0-B8F5-4BB6B74A047B}" dt="2022-08-04T09:12:16.098" v="3502" actId="403"/>
          <ac:spMkLst>
            <pc:docMk/>
            <pc:sldMk cId="2456079637" sldId="1285"/>
            <ac:spMk id="21" creationId="{1B318623-7B9A-C4A1-B982-9540F49AC704}"/>
          </ac:spMkLst>
        </pc:spChg>
        <pc:spChg chg="add mod">
          <ac:chgData name="塩谷 晃弘 / Akihiro Shiotani" userId="50aef054-9327-40af-9729-b525352b79f1" providerId="ADAL" clId="{B4F13419-BA57-4FF0-B8F5-4BB6B74A047B}" dt="2022-08-04T09:12:34.033" v="3508" actId="1076"/>
          <ac:spMkLst>
            <pc:docMk/>
            <pc:sldMk cId="2456079637" sldId="1285"/>
            <ac:spMk id="22" creationId="{C4D6F331-3BF7-244F-6578-A5FE178F6957}"/>
          </ac:spMkLst>
        </pc:spChg>
        <pc:spChg chg="add mod">
          <ac:chgData name="塩谷 晃弘 / Akihiro Shiotani" userId="50aef054-9327-40af-9729-b525352b79f1" providerId="ADAL" clId="{B4F13419-BA57-4FF0-B8F5-4BB6B74A047B}" dt="2022-08-04T09:12:25.089" v="3506" actId="1076"/>
          <ac:spMkLst>
            <pc:docMk/>
            <pc:sldMk cId="2456079637" sldId="1285"/>
            <ac:spMk id="23" creationId="{A39FEBB5-B47F-186A-CC2E-1BE064CB42EB}"/>
          </ac:spMkLst>
        </pc:spChg>
        <pc:spChg chg="mod">
          <ac:chgData name="塩谷 晃弘 / Akihiro Shiotani" userId="50aef054-9327-40af-9729-b525352b79f1" providerId="ADAL" clId="{B4F13419-BA57-4FF0-B8F5-4BB6B74A047B}" dt="2022-08-04T09:23:51.429" v="4604" actId="20577"/>
          <ac:spMkLst>
            <pc:docMk/>
            <pc:sldMk cId="2456079637" sldId="1285"/>
            <ac:spMk id="40" creationId="{9DFDF6C0-7B0A-E0E9-3E78-3CC2E23DDD94}"/>
          </ac:spMkLst>
        </pc:spChg>
        <pc:picChg chg="add mod">
          <ac:chgData name="塩谷 晃弘 / Akihiro Shiotani" userId="50aef054-9327-40af-9729-b525352b79f1" providerId="ADAL" clId="{B4F13419-BA57-4FF0-B8F5-4BB6B74A047B}" dt="2022-08-04T09:11:58.523" v="3498" actId="1035"/>
          <ac:picMkLst>
            <pc:docMk/>
            <pc:sldMk cId="2456079637" sldId="1285"/>
            <ac:picMk id="3" creationId="{78B3C745-92CC-D203-6B55-AFE152EC2AC4}"/>
          </ac:picMkLst>
        </pc:picChg>
      </pc:sldChg>
      <pc:sldChg chg="addSp delSp modSp add mod addAnim delAnim modAnim">
        <pc:chgData name="塩谷 晃弘 / Akihiro Shiotani" userId="50aef054-9327-40af-9729-b525352b79f1" providerId="ADAL" clId="{B4F13419-BA57-4FF0-B8F5-4BB6B74A047B}" dt="2022-08-05T07:51:28.887" v="6078" actId="478"/>
        <pc:sldMkLst>
          <pc:docMk/>
          <pc:sldMk cId="869913966" sldId="1286"/>
        </pc:sldMkLst>
        <pc:spChg chg="mod">
          <ac:chgData name="塩谷 晃弘 / Akihiro Shiotani" userId="50aef054-9327-40af-9729-b525352b79f1" providerId="ADAL" clId="{B4F13419-BA57-4FF0-B8F5-4BB6B74A047B}" dt="2022-08-04T09:26:34.818" v="4879" actId="20577"/>
          <ac:spMkLst>
            <pc:docMk/>
            <pc:sldMk cId="869913966" sldId="1286"/>
            <ac:spMk id="13" creationId="{954D7954-79C4-08DB-3D2D-BE176069F310}"/>
          </ac:spMkLst>
        </pc:spChg>
        <pc:spChg chg="add del mod">
          <ac:chgData name="塩谷 晃弘 / Akihiro Shiotani" userId="50aef054-9327-40af-9729-b525352b79f1" providerId="ADAL" clId="{B4F13419-BA57-4FF0-B8F5-4BB6B74A047B}" dt="2022-08-05T01:42:22.369" v="5985" actId="1076"/>
          <ac:spMkLst>
            <pc:docMk/>
            <pc:sldMk cId="869913966" sldId="1286"/>
            <ac:spMk id="14" creationId="{FD407360-F0E0-28A0-8A9C-45A2258D345D}"/>
          </ac:spMkLst>
        </pc:spChg>
        <pc:spChg chg="add del mod">
          <ac:chgData name="塩谷 晃弘 / Akihiro Shiotani" userId="50aef054-9327-40af-9729-b525352b79f1" providerId="ADAL" clId="{B4F13419-BA57-4FF0-B8F5-4BB6B74A047B}" dt="2022-08-04T09:35:54.410" v="5040" actId="478"/>
          <ac:spMkLst>
            <pc:docMk/>
            <pc:sldMk cId="869913966" sldId="1286"/>
            <ac:spMk id="15" creationId="{C9040A90-F8DE-B32F-069C-C3A7D738E786}"/>
          </ac:spMkLst>
        </pc:spChg>
        <pc:spChg chg="add mod">
          <ac:chgData name="塩谷 晃弘 / Akihiro Shiotani" userId="50aef054-9327-40af-9729-b525352b79f1" providerId="ADAL" clId="{B4F13419-BA57-4FF0-B8F5-4BB6B74A047B}" dt="2022-08-05T01:42:15.294" v="5984" actId="1035"/>
          <ac:spMkLst>
            <pc:docMk/>
            <pc:sldMk cId="869913966" sldId="1286"/>
            <ac:spMk id="16" creationId="{91CF5E77-B733-F572-9F9F-599A397A83D1}"/>
          </ac:spMkLst>
        </pc:spChg>
        <pc:spChg chg="add del mod">
          <ac:chgData name="塩谷 晃弘 / Akihiro Shiotani" userId="50aef054-9327-40af-9729-b525352b79f1" providerId="ADAL" clId="{B4F13419-BA57-4FF0-B8F5-4BB6B74A047B}" dt="2022-08-05T01:42:28.393" v="5987" actId="1036"/>
          <ac:spMkLst>
            <pc:docMk/>
            <pc:sldMk cId="869913966" sldId="1286"/>
            <ac:spMk id="17" creationId="{BF1116D2-DBC7-31FB-EB85-2B66D7444195}"/>
          </ac:spMkLst>
        </pc:spChg>
        <pc:graphicFrameChg chg="add del mod modGraphic">
          <ac:chgData name="塩谷 晃弘 / Akihiro Shiotani" userId="50aef054-9327-40af-9729-b525352b79f1" providerId="ADAL" clId="{B4F13419-BA57-4FF0-B8F5-4BB6B74A047B}" dt="2022-08-05T01:41:41.325" v="5969" actId="1076"/>
          <ac:graphicFrameMkLst>
            <pc:docMk/>
            <pc:sldMk cId="869913966" sldId="1286"/>
            <ac:graphicFrameMk id="5" creationId="{EBCEDB9D-2228-595B-3E44-3BF374B53D35}"/>
          </ac:graphicFrameMkLst>
        </pc:graphicFrameChg>
        <pc:graphicFrameChg chg="add del mod">
          <ac:chgData name="塩谷 晃弘 / Akihiro Shiotani" userId="50aef054-9327-40af-9729-b525352b79f1" providerId="ADAL" clId="{B4F13419-BA57-4FF0-B8F5-4BB6B74A047B}" dt="2022-08-05T07:51:27.476" v="6076"/>
          <ac:graphicFrameMkLst>
            <pc:docMk/>
            <pc:sldMk cId="869913966" sldId="1286"/>
            <ac:graphicFrameMk id="15" creationId="{1837B9E7-28DA-159D-48C0-BA9E9B73EDA5}"/>
          </ac:graphicFrameMkLst>
        </pc:graphicFrameChg>
        <pc:graphicFrameChg chg="add mod">
          <ac:chgData name="塩谷 晃弘 / Akihiro Shiotani" userId="50aef054-9327-40af-9729-b525352b79f1" providerId="ADAL" clId="{B4F13419-BA57-4FF0-B8F5-4BB6B74A047B}" dt="2022-08-05T01:41:28.139" v="5964"/>
          <ac:graphicFrameMkLst>
            <pc:docMk/>
            <pc:sldMk cId="869913966" sldId="1286"/>
            <ac:graphicFrameMk id="19" creationId="{00000000-0008-0000-0000-000006000000}"/>
          </ac:graphicFrameMkLst>
        </pc:graphicFrameChg>
        <pc:picChg chg="add del">
          <ac:chgData name="塩谷 晃弘 / Akihiro Shiotani" userId="50aef054-9327-40af-9729-b525352b79f1" providerId="ADAL" clId="{B4F13419-BA57-4FF0-B8F5-4BB6B74A047B}" dt="2022-08-05T07:51:28.887" v="6078" actId="478"/>
          <ac:picMkLst>
            <pc:docMk/>
            <pc:sldMk cId="869913966" sldId="1286"/>
            <ac:picMk id="3" creationId="{FD080ACA-B283-A77E-51FE-5DD4810E596F}"/>
          </ac:picMkLst>
        </pc:picChg>
        <pc:picChg chg="add del mod">
          <ac:chgData name="塩谷 晃弘 / Akihiro Shiotani" userId="50aef054-9327-40af-9729-b525352b79f1" providerId="ADAL" clId="{B4F13419-BA57-4FF0-B8F5-4BB6B74A047B}" dt="2022-08-05T01:42:12.648" v="5980" actId="14100"/>
          <ac:picMkLst>
            <pc:docMk/>
            <pc:sldMk cId="869913966" sldId="1286"/>
            <ac:picMk id="4" creationId="{BEB68802-45D0-051D-05B0-76A7C673A329}"/>
          </ac:picMkLst>
        </pc:picChg>
        <pc:picChg chg="add del mod modCrop">
          <ac:chgData name="塩谷 晃弘 / Akihiro Shiotani" userId="50aef054-9327-40af-9729-b525352b79f1" providerId="ADAL" clId="{B4F13419-BA57-4FF0-B8F5-4BB6B74A047B}" dt="2022-08-05T01:41:06.954" v="5957" actId="478"/>
          <ac:picMkLst>
            <pc:docMk/>
            <pc:sldMk cId="869913966" sldId="1286"/>
            <ac:picMk id="6" creationId="{A03EB51F-9D61-B21A-ADE6-5FEDEAEA5E2C}"/>
          </ac:picMkLst>
        </pc:picChg>
        <pc:picChg chg="del">
          <ac:chgData name="塩谷 晃弘 / Akihiro Shiotani" userId="50aef054-9327-40af-9729-b525352b79f1" providerId="ADAL" clId="{B4F13419-BA57-4FF0-B8F5-4BB6B74A047B}" dt="2022-08-04T09:29:19.925" v="4880" actId="478"/>
          <ac:picMkLst>
            <pc:docMk/>
            <pc:sldMk cId="869913966" sldId="1286"/>
            <ac:picMk id="7" creationId="{0A18D888-8D9D-B14F-8251-F7B19D1D411E}"/>
          </ac:picMkLst>
        </pc:picChg>
        <pc:picChg chg="add mod">
          <ac:chgData name="塩谷 晃弘 / Akihiro Shiotani" userId="50aef054-9327-40af-9729-b525352b79f1" providerId="ADAL" clId="{B4F13419-BA57-4FF0-B8F5-4BB6B74A047B}" dt="2022-08-05T01:41:00.237" v="5947"/>
          <ac:picMkLst>
            <pc:docMk/>
            <pc:sldMk cId="869913966" sldId="1286"/>
            <ac:picMk id="8" creationId="{E45CEA18-FB09-22D6-A4BD-EA12DD998F7D}"/>
          </ac:picMkLst>
        </pc:picChg>
        <pc:picChg chg="add mod">
          <ac:chgData name="塩谷 晃弘 / Akihiro Shiotani" userId="50aef054-9327-40af-9729-b525352b79f1" providerId="ADAL" clId="{B4F13419-BA57-4FF0-B8F5-4BB6B74A047B}" dt="2022-08-05T01:43:21.134" v="5992" actId="1036"/>
          <ac:picMkLst>
            <pc:docMk/>
            <pc:sldMk cId="869913966" sldId="1286"/>
            <ac:picMk id="9" creationId="{4DED7D9F-1AE5-54C3-98F6-2E900F0C9EED}"/>
          </ac:picMkLst>
        </pc:picChg>
      </pc:sldChg>
      <pc:sldChg chg="add ord modAnim">
        <pc:chgData name="塩谷 晃弘 / Akihiro Shiotani" userId="50aef054-9327-40af-9729-b525352b79f1" providerId="ADAL" clId="{B4F13419-BA57-4FF0-B8F5-4BB6B74A047B}" dt="2022-08-05T00:22:07.519" v="5363"/>
        <pc:sldMkLst>
          <pc:docMk/>
          <pc:sldMk cId="1018507565" sldId="1287"/>
        </pc:sldMkLst>
      </pc:sldChg>
      <pc:sldChg chg="modSp add mod ord">
        <pc:chgData name="塩谷 晃弘 / Akihiro Shiotani" userId="50aef054-9327-40af-9729-b525352b79f1" providerId="ADAL" clId="{B4F13419-BA57-4FF0-B8F5-4BB6B74A047B}" dt="2022-08-05T00:46:08.122" v="5464" actId="207"/>
        <pc:sldMkLst>
          <pc:docMk/>
          <pc:sldMk cId="3056135769" sldId="1288"/>
        </pc:sldMkLst>
        <pc:spChg chg="mod">
          <ac:chgData name="塩谷 晃弘 / Akihiro Shiotani" userId="50aef054-9327-40af-9729-b525352b79f1" providerId="ADAL" clId="{B4F13419-BA57-4FF0-B8F5-4BB6B74A047B}" dt="2022-08-05T00:46:08.122" v="5464" actId="207"/>
          <ac:spMkLst>
            <pc:docMk/>
            <pc:sldMk cId="3056135769" sldId="1288"/>
            <ac:spMk id="5" creationId="{F2AB7D53-A075-5D91-A45B-C8471262A01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5" y="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t" anchorCtr="0" compatLnSpc="1">
            <a:prstTxWarp prst="textNoShape">
              <a:avLst/>
            </a:prstTxWarp>
          </a:bodyPr>
          <a:lstStyle>
            <a:lvl1pPr defTabSz="990563" eaLnBrk="1" hangingPunct="1">
              <a:lnSpc>
                <a:spcPct val="100000"/>
              </a:lnSpc>
              <a:defRPr sz="1500">
                <a:latin typeface="Arial" charset="0"/>
                <a:ea typeface="ＭＳ Ｐゴシック" charset="-128"/>
              </a:defRPr>
            </a:lvl1pPr>
          </a:lstStyle>
          <a:p>
            <a:pPr>
              <a:defRPr/>
            </a:pPr>
            <a:endParaRPr lang="en-US" altLang="ja-JP"/>
          </a:p>
        </p:txBody>
      </p:sp>
      <p:sp>
        <p:nvSpPr>
          <p:cNvPr id="25603" name="Rectangle 3"/>
          <p:cNvSpPr>
            <a:spLocks noGrp="1" noChangeArrowheads="1"/>
          </p:cNvSpPr>
          <p:nvPr>
            <p:ph type="dt" sz="quarter" idx="1"/>
          </p:nvPr>
        </p:nvSpPr>
        <p:spPr bwMode="auto">
          <a:xfrm>
            <a:off x="4022067" y="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t" anchorCtr="0" compatLnSpc="1">
            <a:prstTxWarp prst="textNoShape">
              <a:avLst/>
            </a:prstTxWarp>
          </a:bodyPr>
          <a:lstStyle>
            <a:lvl1pPr algn="r" defTabSz="990563" eaLnBrk="1" hangingPunct="1">
              <a:lnSpc>
                <a:spcPct val="100000"/>
              </a:lnSpc>
              <a:defRPr sz="1500">
                <a:latin typeface="Arial" charset="0"/>
                <a:ea typeface="ＭＳ Ｐゴシック" charset="-128"/>
              </a:defRPr>
            </a:lvl1pPr>
          </a:lstStyle>
          <a:p>
            <a:pPr>
              <a:defRPr/>
            </a:pPr>
            <a:endParaRPr lang="en-US" altLang="ja-JP"/>
          </a:p>
        </p:txBody>
      </p:sp>
      <p:sp>
        <p:nvSpPr>
          <p:cNvPr id="25604" name="Rectangle 4"/>
          <p:cNvSpPr>
            <a:spLocks noGrp="1" noChangeArrowheads="1"/>
          </p:cNvSpPr>
          <p:nvPr>
            <p:ph type="ftr" sz="quarter" idx="2"/>
          </p:nvPr>
        </p:nvSpPr>
        <p:spPr bwMode="auto">
          <a:xfrm>
            <a:off x="5" y="972092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b" anchorCtr="0" compatLnSpc="1">
            <a:prstTxWarp prst="textNoShape">
              <a:avLst/>
            </a:prstTxWarp>
          </a:bodyPr>
          <a:lstStyle>
            <a:lvl1pPr defTabSz="990563" eaLnBrk="1" hangingPunct="1">
              <a:lnSpc>
                <a:spcPct val="100000"/>
              </a:lnSpc>
              <a:defRPr sz="1500">
                <a:latin typeface="Arial" charset="0"/>
                <a:ea typeface="ＭＳ Ｐゴシック" charset="-128"/>
              </a:defRPr>
            </a:lvl1pPr>
          </a:lstStyle>
          <a:p>
            <a:pPr>
              <a:defRPr/>
            </a:pPr>
            <a:endParaRPr lang="en-US" altLang="ja-JP"/>
          </a:p>
        </p:txBody>
      </p:sp>
      <p:sp>
        <p:nvSpPr>
          <p:cNvPr id="25605" name="Rectangle 5"/>
          <p:cNvSpPr>
            <a:spLocks noGrp="1" noChangeArrowheads="1"/>
          </p:cNvSpPr>
          <p:nvPr>
            <p:ph type="sldNum" sz="quarter" idx="3"/>
          </p:nvPr>
        </p:nvSpPr>
        <p:spPr bwMode="auto">
          <a:xfrm>
            <a:off x="4022067" y="972092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b" anchorCtr="0" compatLnSpc="1">
            <a:prstTxWarp prst="textNoShape">
              <a:avLst/>
            </a:prstTxWarp>
          </a:bodyPr>
          <a:lstStyle>
            <a:lvl1pPr algn="r" defTabSz="990563" eaLnBrk="1" hangingPunct="1">
              <a:defRPr sz="1500">
                <a:latin typeface="Arial" charset="0"/>
                <a:ea typeface="ＭＳ Ｐゴシック" charset="-128"/>
              </a:defRPr>
            </a:lvl1pPr>
          </a:lstStyle>
          <a:p>
            <a:pPr>
              <a:defRPr/>
            </a:pPr>
            <a:fld id="{1ED88A0E-0D12-47E5-BD15-276AAAF12E24}" type="slidenum">
              <a:rPr lang="en-US" altLang="ja-JP"/>
              <a:pPr>
                <a:defRPr/>
              </a:pPr>
              <a:t>‹#›</a:t>
            </a:fld>
            <a:endParaRPr lang="en-US" altLang="ja-JP"/>
          </a:p>
        </p:txBody>
      </p:sp>
    </p:spTree>
    <p:extLst>
      <p:ext uri="{BB962C8B-B14F-4D97-AF65-F5344CB8AC3E}">
        <p14:creationId xmlns:p14="http://schemas.microsoft.com/office/powerpoint/2010/main" val="1468066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5" y="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t" anchorCtr="0" compatLnSpc="1">
            <a:prstTxWarp prst="textNoShape">
              <a:avLst/>
            </a:prstTxWarp>
          </a:bodyPr>
          <a:lstStyle>
            <a:lvl1pPr defTabSz="990563" eaLnBrk="1" hangingPunct="1">
              <a:lnSpc>
                <a:spcPct val="100000"/>
              </a:lnSpc>
              <a:defRPr sz="1500">
                <a:latin typeface="Arial" charset="0"/>
                <a:ea typeface="ＭＳ Ｐゴシック" charset="-128"/>
              </a:defRPr>
            </a:lvl1pPr>
          </a:lstStyle>
          <a:p>
            <a:pPr>
              <a:defRPr/>
            </a:pPr>
            <a:endParaRPr lang="en-US" altLang="ja-JP"/>
          </a:p>
        </p:txBody>
      </p:sp>
      <p:sp>
        <p:nvSpPr>
          <p:cNvPr id="27651" name="Rectangle 3"/>
          <p:cNvSpPr>
            <a:spLocks noGrp="1" noChangeArrowheads="1"/>
          </p:cNvSpPr>
          <p:nvPr>
            <p:ph type="dt" idx="1"/>
          </p:nvPr>
        </p:nvSpPr>
        <p:spPr bwMode="auto">
          <a:xfrm>
            <a:off x="4022067" y="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t" anchorCtr="0" compatLnSpc="1">
            <a:prstTxWarp prst="textNoShape">
              <a:avLst/>
            </a:prstTxWarp>
          </a:bodyPr>
          <a:lstStyle>
            <a:lvl1pPr algn="r" defTabSz="990563" eaLnBrk="1" hangingPunct="1">
              <a:lnSpc>
                <a:spcPct val="100000"/>
              </a:lnSpc>
              <a:defRPr sz="1500">
                <a:latin typeface="Arial" charset="0"/>
                <a:ea typeface="ＭＳ Ｐゴシック" charset="-128"/>
              </a:defRPr>
            </a:lvl1pPr>
          </a:lstStyle>
          <a:p>
            <a:pPr>
              <a:defRPr/>
            </a:pPr>
            <a:endParaRPr lang="en-US" altLang="ja-JP"/>
          </a:p>
        </p:txBody>
      </p:sp>
      <p:sp>
        <p:nvSpPr>
          <p:cNvPr id="45060" name="Rectangle 4"/>
          <p:cNvSpPr>
            <a:spLocks noGrp="1" noRot="1" noChangeAspect="1" noChangeArrowheads="1" noTextEdit="1"/>
          </p:cNvSpPr>
          <p:nvPr>
            <p:ph type="sldImg" idx="2"/>
          </p:nvPr>
        </p:nvSpPr>
        <p:spPr bwMode="auto">
          <a:xfrm>
            <a:off x="777875" y="763588"/>
            <a:ext cx="554355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653" name="Rectangle 5"/>
          <p:cNvSpPr>
            <a:spLocks noGrp="1" noChangeArrowheads="1"/>
          </p:cNvSpPr>
          <p:nvPr>
            <p:ph type="body" sz="quarter" idx="3"/>
          </p:nvPr>
        </p:nvSpPr>
        <p:spPr bwMode="auto">
          <a:xfrm>
            <a:off x="710259" y="4862098"/>
            <a:ext cx="5678784" cy="46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7654" name="Rectangle 6"/>
          <p:cNvSpPr>
            <a:spLocks noGrp="1" noChangeArrowheads="1"/>
          </p:cNvSpPr>
          <p:nvPr>
            <p:ph type="ftr" sz="quarter" idx="4"/>
          </p:nvPr>
        </p:nvSpPr>
        <p:spPr bwMode="auto">
          <a:xfrm>
            <a:off x="5" y="972092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b" anchorCtr="0" compatLnSpc="1">
            <a:prstTxWarp prst="textNoShape">
              <a:avLst/>
            </a:prstTxWarp>
          </a:bodyPr>
          <a:lstStyle>
            <a:lvl1pPr defTabSz="990563" eaLnBrk="1" hangingPunct="1">
              <a:lnSpc>
                <a:spcPct val="100000"/>
              </a:lnSpc>
              <a:defRPr sz="1500">
                <a:latin typeface="Arial" charset="0"/>
                <a:ea typeface="ＭＳ Ｐゴシック" charset="-128"/>
              </a:defRPr>
            </a:lvl1pPr>
          </a:lstStyle>
          <a:p>
            <a:pPr>
              <a:defRPr/>
            </a:pPr>
            <a:endParaRPr lang="en-US" altLang="ja-JP"/>
          </a:p>
        </p:txBody>
      </p:sp>
      <p:sp>
        <p:nvSpPr>
          <p:cNvPr id="27655" name="Rectangle 7"/>
          <p:cNvSpPr>
            <a:spLocks noGrp="1" noChangeArrowheads="1"/>
          </p:cNvSpPr>
          <p:nvPr>
            <p:ph type="sldNum" sz="quarter" idx="5"/>
          </p:nvPr>
        </p:nvSpPr>
        <p:spPr bwMode="auto">
          <a:xfrm>
            <a:off x="4022067" y="9720925"/>
            <a:ext cx="3075598" cy="51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23" tIns="49514" rIns="99023" bIns="49514" numCol="1" anchor="b" anchorCtr="0" compatLnSpc="1">
            <a:prstTxWarp prst="textNoShape">
              <a:avLst/>
            </a:prstTxWarp>
          </a:bodyPr>
          <a:lstStyle>
            <a:lvl1pPr algn="r" defTabSz="990563" eaLnBrk="1" hangingPunct="1">
              <a:defRPr sz="1500">
                <a:latin typeface="Arial" charset="0"/>
                <a:ea typeface="ＭＳ Ｐゴシック" charset="-128"/>
              </a:defRPr>
            </a:lvl1pPr>
          </a:lstStyle>
          <a:p>
            <a:pPr>
              <a:defRPr/>
            </a:pPr>
            <a:fld id="{00D37161-B958-4AF6-B7A3-C3F0943269A1}" type="slidenum">
              <a:rPr lang="en-US" altLang="ja-JP"/>
              <a:pPr>
                <a:defRPr/>
              </a:pPr>
              <a:t>‹#›</a:t>
            </a:fld>
            <a:endParaRPr lang="en-US" altLang="ja-JP"/>
          </a:p>
        </p:txBody>
      </p:sp>
    </p:spTree>
    <p:extLst>
      <p:ext uri="{BB962C8B-B14F-4D97-AF65-F5344CB8AC3E}">
        <p14:creationId xmlns:p14="http://schemas.microsoft.com/office/powerpoint/2010/main" val="29367811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3</a:t>
            </a:fld>
            <a:endParaRPr lang="en-US" altLang="ja-JP"/>
          </a:p>
        </p:txBody>
      </p:sp>
    </p:spTree>
    <p:extLst>
      <p:ext uri="{BB962C8B-B14F-4D97-AF65-F5344CB8AC3E}">
        <p14:creationId xmlns:p14="http://schemas.microsoft.com/office/powerpoint/2010/main" val="191701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7</a:t>
            </a:fld>
            <a:endParaRPr lang="en-US" altLang="ja-JP"/>
          </a:p>
        </p:txBody>
      </p:sp>
    </p:spTree>
    <p:extLst>
      <p:ext uri="{BB962C8B-B14F-4D97-AF65-F5344CB8AC3E}">
        <p14:creationId xmlns:p14="http://schemas.microsoft.com/office/powerpoint/2010/main" val="377677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8</a:t>
            </a:fld>
            <a:endParaRPr lang="en-US" altLang="ja-JP"/>
          </a:p>
        </p:txBody>
      </p:sp>
    </p:spTree>
    <p:extLst>
      <p:ext uri="{BB962C8B-B14F-4D97-AF65-F5344CB8AC3E}">
        <p14:creationId xmlns:p14="http://schemas.microsoft.com/office/powerpoint/2010/main" val="410006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9</a:t>
            </a:fld>
            <a:endParaRPr lang="en-US" altLang="ja-JP"/>
          </a:p>
        </p:txBody>
      </p:sp>
    </p:spTree>
    <p:extLst>
      <p:ext uri="{BB962C8B-B14F-4D97-AF65-F5344CB8AC3E}">
        <p14:creationId xmlns:p14="http://schemas.microsoft.com/office/powerpoint/2010/main" val="3181217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10</a:t>
            </a:fld>
            <a:endParaRPr lang="en-US" altLang="ja-JP"/>
          </a:p>
        </p:txBody>
      </p:sp>
    </p:spTree>
    <p:extLst>
      <p:ext uri="{BB962C8B-B14F-4D97-AF65-F5344CB8AC3E}">
        <p14:creationId xmlns:p14="http://schemas.microsoft.com/office/powerpoint/2010/main" val="218572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11</a:t>
            </a:fld>
            <a:endParaRPr lang="en-US" altLang="ja-JP"/>
          </a:p>
        </p:txBody>
      </p:sp>
    </p:spTree>
    <p:extLst>
      <p:ext uri="{BB962C8B-B14F-4D97-AF65-F5344CB8AC3E}">
        <p14:creationId xmlns:p14="http://schemas.microsoft.com/office/powerpoint/2010/main" val="394083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12</a:t>
            </a:fld>
            <a:endParaRPr lang="en-US" altLang="ja-JP"/>
          </a:p>
        </p:txBody>
      </p:sp>
    </p:spTree>
    <p:extLst>
      <p:ext uri="{BB962C8B-B14F-4D97-AF65-F5344CB8AC3E}">
        <p14:creationId xmlns:p14="http://schemas.microsoft.com/office/powerpoint/2010/main" val="114426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00D37161-B958-4AF6-B7A3-C3F0943269A1}" type="slidenum">
              <a:rPr lang="en-US" altLang="ja-JP" smtClean="0"/>
              <a:pPr>
                <a:defRPr/>
              </a:pPr>
              <a:t>29</a:t>
            </a:fld>
            <a:endParaRPr lang="en-US" altLang="ja-JP"/>
          </a:p>
        </p:txBody>
      </p:sp>
    </p:spTree>
    <p:extLst>
      <p:ext uri="{BB962C8B-B14F-4D97-AF65-F5344CB8AC3E}">
        <p14:creationId xmlns:p14="http://schemas.microsoft.com/office/powerpoint/2010/main" val="1284005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ext Box 5"/>
          <p:cNvSpPr txBox="1">
            <a:spLocks noChangeArrowheads="1"/>
          </p:cNvSpPr>
          <p:nvPr userDrawn="1"/>
        </p:nvSpPr>
        <p:spPr bwMode="auto">
          <a:xfrm>
            <a:off x="6737350" y="6673850"/>
            <a:ext cx="31686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charset="0"/>
                <a:ea typeface="ＭＳ Ｐゴシック" charset="-128"/>
              </a:defRPr>
            </a:lvl1pPr>
            <a:lvl2pPr marL="742950" indent="-285750" eaLnBrk="0" hangingPunct="0">
              <a:defRPr kumimoji="1" sz="1200">
                <a:solidFill>
                  <a:schemeClr val="tx1"/>
                </a:solidFill>
                <a:latin typeface="Arial" charset="0"/>
                <a:ea typeface="ＭＳ Ｐゴシック" charset="-128"/>
              </a:defRPr>
            </a:lvl2pPr>
            <a:lvl3pPr marL="1143000" indent="-228600" eaLnBrk="0" hangingPunct="0">
              <a:defRPr kumimoji="1" sz="1200">
                <a:solidFill>
                  <a:schemeClr val="tx1"/>
                </a:solidFill>
                <a:latin typeface="Arial" charset="0"/>
                <a:ea typeface="ＭＳ Ｐゴシック" charset="-128"/>
              </a:defRPr>
            </a:lvl3pPr>
            <a:lvl4pPr marL="1600200" indent="-228600" eaLnBrk="0" hangingPunct="0">
              <a:defRPr kumimoji="1" sz="1200">
                <a:solidFill>
                  <a:schemeClr val="tx1"/>
                </a:solidFill>
                <a:latin typeface="Arial" charset="0"/>
                <a:ea typeface="ＭＳ Ｐゴシック" charset="-128"/>
              </a:defRPr>
            </a:lvl4pPr>
            <a:lvl5pPr marL="2057400" indent="-228600" eaLnBrk="0" hangingPunct="0">
              <a:defRPr kumimoji="1" sz="1200">
                <a:solidFill>
                  <a:schemeClr val="tx1"/>
                </a:solidFill>
                <a:latin typeface="Arial" charset="0"/>
                <a:ea typeface="ＭＳ Ｐゴシック" charset="-128"/>
              </a:defRPr>
            </a:lvl5pPr>
            <a:lvl6pPr marL="25146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6pPr>
            <a:lvl7pPr marL="29718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7pPr>
            <a:lvl8pPr marL="34290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8pPr>
            <a:lvl9pPr marL="38862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9pPr>
          </a:lstStyle>
          <a:p>
            <a:pPr algn="r" eaLnBrk="1" hangingPunct="1">
              <a:spcBef>
                <a:spcPct val="50000"/>
              </a:spcBef>
              <a:defRPr/>
            </a:pPr>
            <a:r>
              <a:rPr lang="en-US" altLang="ja-JP" sz="600" dirty="0"/>
              <a:t>All Right Reserved, Copyright@2020 Denka</a:t>
            </a:r>
            <a:r>
              <a:rPr lang="en-US" altLang="ja-JP" sz="600" baseline="0" dirty="0"/>
              <a:t> Co., Ltd.</a:t>
            </a:r>
            <a:endParaRPr lang="en-US" altLang="ja-JP" sz="600" dirty="0"/>
          </a:p>
        </p:txBody>
      </p:sp>
      <p:sp>
        <p:nvSpPr>
          <p:cNvPr id="3" name="正方形/長方形 10"/>
          <p:cNvSpPr>
            <a:spLocks noChangeArrowheads="1"/>
          </p:cNvSpPr>
          <p:nvPr userDrawn="1"/>
        </p:nvSpPr>
        <p:spPr bwMode="auto">
          <a:xfrm>
            <a:off x="3163888" y="5984875"/>
            <a:ext cx="3573462"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2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2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2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eaLnBrk="1" hangingPunct="1">
              <a:lnSpc>
                <a:spcPct val="85000"/>
              </a:lnSpc>
              <a:defRPr/>
            </a:pPr>
            <a:endParaRPr lang="ja-JP" altLang="en-US"/>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10538" y="188913"/>
            <a:ext cx="15113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図 6" descr="社名ロゴ使用版"/>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624262" y="5280025"/>
            <a:ext cx="18097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2"/>
          <p:cNvSpPr txBox="1">
            <a:spLocks noChangeArrowheads="1"/>
          </p:cNvSpPr>
          <p:nvPr userDrawn="1"/>
        </p:nvSpPr>
        <p:spPr bwMode="auto">
          <a:xfrm>
            <a:off x="3652837" y="5956301"/>
            <a:ext cx="2628900" cy="4952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700"/>
              </a:lnSpc>
              <a:defRPr sz="1000"/>
            </a:pPr>
            <a:r>
              <a:rPr lang="ja-JP" altLang="en-US" sz="1400" b="0" i="0" u="none" strike="noStrike" baseline="0">
                <a:solidFill>
                  <a:srgbClr val="000000"/>
                </a:solidFill>
                <a:latin typeface="Osaka"/>
              </a:rPr>
              <a:t>「できるをつくる。」</a:t>
            </a:r>
            <a:endParaRPr lang="ja-JP" altLang="en-US" sz="1400" b="0" i="0" u="none" strike="noStrike" baseline="0">
              <a:solidFill>
                <a:srgbClr val="000000"/>
              </a:solidFill>
              <a:latin typeface="ＭＳ Ｐゴシック"/>
              <a:ea typeface="ＭＳ Ｐゴシック"/>
            </a:endParaRPr>
          </a:p>
          <a:p>
            <a:pPr algn="l" rtl="0">
              <a:lnSpc>
                <a:spcPts val="1300"/>
              </a:lnSpc>
              <a:defRPr sz="1000"/>
            </a:pPr>
            <a:r>
              <a:rPr lang="ja-JP" altLang="en-US" sz="1400" b="0" i="0" u="none" strike="noStrike" baseline="0">
                <a:solidFill>
                  <a:srgbClr val="000000"/>
                </a:solidFill>
                <a:latin typeface="Osaka"/>
              </a:rPr>
              <a:t>「Possibility of Chemistry.」</a:t>
            </a:r>
            <a:endParaRPr lang="ja-JP" altLang="en-US" sz="1400" b="0" i="0" u="none" strike="noStrike" baseline="0">
              <a:solidFill>
                <a:srgbClr val="000000"/>
              </a:solidFill>
              <a:latin typeface="ＭＳ Ｐゴシック"/>
              <a:ea typeface="ＭＳ Ｐゴシック"/>
            </a:endParaRPr>
          </a:p>
          <a:p>
            <a:pPr algn="l" rtl="0">
              <a:lnSpc>
                <a:spcPts val="1000"/>
              </a:lnSpc>
              <a:defRPr sz="1000"/>
            </a:pPr>
            <a:r>
              <a:rPr lang="ja-JP" altLang="en-US" sz="1200" b="0" i="0" u="none" strike="noStrike" baseline="0">
                <a:solidFill>
                  <a:srgbClr val="000000"/>
                </a:solidFill>
                <a:latin typeface="Osaka"/>
              </a:rPr>
              <a:t> </a:t>
            </a:r>
          </a:p>
        </p:txBody>
      </p:sp>
    </p:spTree>
    <p:extLst>
      <p:ext uri="{BB962C8B-B14F-4D97-AF65-F5344CB8AC3E}">
        <p14:creationId xmlns:p14="http://schemas.microsoft.com/office/powerpoint/2010/main" val="3028333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タイトル スライド">
    <p:spTree>
      <p:nvGrpSpPr>
        <p:cNvPr id="1" name=""/>
        <p:cNvGrpSpPr/>
        <p:nvPr/>
      </p:nvGrpSpPr>
      <p:grpSpPr>
        <a:xfrm>
          <a:off x="0" y="0"/>
          <a:ext cx="0" cy="0"/>
          <a:chOff x="0" y="0"/>
          <a:chExt cx="0" cy="0"/>
        </a:xfrm>
      </p:grpSpPr>
      <p:sp>
        <p:nvSpPr>
          <p:cNvPr id="3" name="正方形/長方形 10"/>
          <p:cNvSpPr>
            <a:spLocks noChangeArrowheads="1"/>
          </p:cNvSpPr>
          <p:nvPr userDrawn="1"/>
        </p:nvSpPr>
        <p:spPr bwMode="auto">
          <a:xfrm>
            <a:off x="3163888" y="5984875"/>
            <a:ext cx="3573462"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2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2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2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eaLnBrk="1" hangingPunct="1">
              <a:lnSpc>
                <a:spcPct val="85000"/>
              </a:lnSpc>
              <a:defRPr/>
            </a:pPr>
            <a:endParaRPr lang="ja-JP" altLang="en-US"/>
          </a:p>
        </p:txBody>
      </p:sp>
      <p:sp useBgFill="1">
        <p:nvSpPr>
          <p:cNvPr id="9" name="Text Box 7"/>
          <p:cNvSpPr txBox="1">
            <a:spLocks noChangeArrowheads="1"/>
          </p:cNvSpPr>
          <p:nvPr userDrawn="1"/>
        </p:nvSpPr>
        <p:spPr bwMode="auto">
          <a:xfrm>
            <a:off x="524508" y="6309320"/>
            <a:ext cx="2412566" cy="21544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charset="0"/>
                <a:ea typeface="ＭＳ Ｐゴシック" charset="-128"/>
              </a:defRPr>
            </a:lvl1pPr>
            <a:lvl2pPr marL="742950" indent="-285750" eaLnBrk="0" hangingPunct="0">
              <a:defRPr kumimoji="1" sz="1200">
                <a:solidFill>
                  <a:schemeClr val="tx1"/>
                </a:solidFill>
                <a:latin typeface="Arial" charset="0"/>
                <a:ea typeface="ＭＳ Ｐゴシック" charset="-128"/>
              </a:defRPr>
            </a:lvl2pPr>
            <a:lvl3pPr marL="1143000" indent="-228600" eaLnBrk="0" hangingPunct="0">
              <a:defRPr kumimoji="1" sz="1200">
                <a:solidFill>
                  <a:schemeClr val="tx1"/>
                </a:solidFill>
                <a:latin typeface="Arial" charset="0"/>
                <a:ea typeface="ＭＳ Ｐゴシック" charset="-128"/>
              </a:defRPr>
            </a:lvl3pPr>
            <a:lvl4pPr marL="1600200" indent="-228600" eaLnBrk="0" hangingPunct="0">
              <a:defRPr kumimoji="1" sz="1200">
                <a:solidFill>
                  <a:schemeClr val="tx1"/>
                </a:solidFill>
                <a:latin typeface="Arial" charset="0"/>
                <a:ea typeface="ＭＳ Ｐゴシック" charset="-128"/>
              </a:defRPr>
            </a:lvl4pPr>
            <a:lvl5pPr marL="2057400" indent="-228600" eaLnBrk="0" hangingPunct="0">
              <a:defRPr kumimoji="1" sz="1200">
                <a:solidFill>
                  <a:schemeClr val="tx1"/>
                </a:solidFill>
                <a:latin typeface="Arial" charset="0"/>
                <a:ea typeface="ＭＳ Ｐゴシック" charset="-128"/>
              </a:defRPr>
            </a:lvl5pPr>
            <a:lvl6pPr marL="25146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6pPr>
            <a:lvl7pPr marL="29718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7pPr>
            <a:lvl8pPr marL="34290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8pPr>
            <a:lvl9pPr marL="38862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9pPr>
          </a:lstStyle>
          <a:p>
            <a:pPr algn="r" eaLnBrk="1" hangingPunct="1">
              <a:spcBef>
                <a:spcPct val="50000"/>
              </a:spcBef>
              <a:defRPr/>
            </a:pPr>
            <a:r>
              <a:rPr lang="en-US" altLang="ja-JP" sz="800" dirty="0">
                <a:solidFill>
                  <a:schemeClr val="accent2"/>
                </a:solidFill>
              </a:rPr>
              <a:t>Copyright</a:t>
            </a:r>
            <a:r>
              <a:rPr lang="ja-JP" altLang="en-US" sz="800" baseline="0" dirty="0">
                <a:solidFill>
                  <a:schemeClr val="accent2"/>
                </a:solidFill>
              </a:rPr>
              <a:t> </a:t>
            </a:r>
            <a:r>
              <a:rPr lang="en-US" altLang="ja-JP" sz="800" dirty="0">
                <a:solidFill>
                  <a:schemeClr val="accent2"/>
                </a:solidFill>
              </a:rPr>
              <a:t>© Denka</a:t>
            </a:r>
            <a:r>
              <a:rPr lang="en-US" altLang="ja-JP" sz="800" baseline="0" dirty="0">
                <a:solidFill>
                  <a:schemeClr val="accent2"/>
                </a:solidFill>
              </a:rPr>
              <a:t> Co., Ltd. All Rights Reserved.</a:t>
            </a:r>
            <a:endParaRPr lang="en-US" altLang="ja-JP" sz="800" dirty="0">
              <a:solidFill>
                <a:schemeClr val="accent2"/>
              </a:solidFill>
            </a:endParaRPr>
          </a:p>
        </p:txBody>
      </p:sp>
      <p:pic>
        <p:nvPicPr>
          <p:cNvPr id="10" name="図 9" descr="社名ロゴ使用版"/>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1845" y="3239478"/>
            <a:ext cx="1178495" cy="45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10"/>
          <p:cNvSpPr/>
          <p:nvPr userDrawn="1"/>
        </p:nvSpPr>
        <p:spPr>
          <a:xfrm>
            <a:off x="488504" y="3645024"/>
            <a:ext cx="1692187" cy="461665"/>
          </a:xfrm>
          <a:prstGeom prst="rect">
            <a:avLst/>
          </a:prstGeom>
        </p:spPr>
        <p:txBody>
          <a:bodyPr wrap="square">
            <a:spAutoFit/>
          </a:bodyPr>
          <a:lstStyle/>
          <a:p>
            <a:r>
              <a:rPr lang="en-US" altLang="ja-JP" sz="800" b="1" dirty="0">
                <a:solidFill>
                  <a:schemeClr val="accent2"/>
                </a:solidFill>
              </a:rPr>
              <a:t>Possibility </a:t>
            </a:r>
          </a:p>
          <a:p>
            <a:r>
              <a:rPr lang="en-US" altLang="ja-JP" sz="800" b="1" dirty="0">
                <a:solidFill>
                  <a:schemeClr val="accent2"/>
                </a:solidFill>
              </a:rPr>
              <a:t>of </a:t>
            </a:r>
          </a:p>
          <a:p>
            <a:r>
              <a:rPr lang="en-US" altLang="ja-JP" sz="800" b="1" dirty="0">
                <a:solidFill>
                  <a:schemeClr val="accent2"/>
                </a:solidFill>
              </a:rPr>
              <a:t>chemistry</a:t>
            </a:r>
          </a:p>
        </p:txBody>
      </p:sp>
      <p:pic>
        <p:nvPicPr>
          <p:cNvPr id="6"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906000" cy="215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193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pic>
        <p:nvPicPr>
          <p:cNvPr id="13" name="図 12" descr="社名ロゴ使用版"/>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52296" y="116632"/>
            <a:ext cx="908316" cy="3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正方形/長方形 13"/>
          <p:cNvSpPr/>
          <p:nvPr userDrawn="1"/>
        </p:nvSpPr>
        <p:spPr>
          <a:xfrm>
            <a:off x="8013341" y="224176"/>
            <a:ext cx="1692187" cy="246221"/>
          </a:xfrm>
          <a:prstGeom prst="rect">
            <a:avLst/>
          </a:prstGeom>
        </p:spPr>
        <p:txBody>
          <a:bodyPr wrap="square">
            <a:spAutoFit/>
          </a:bodyPr>
          <a:lstStyle/>
          <a:p>
            <a:r>
              <a:rPr lang="en-US" altLang="ja-JP" sz="1000" b="1" dirty="0">
                <a:solidFill>
                  <a:schemeClr val="accent2"/>
                </a:solidFill>
              </a:rPr>
              <a:t>Possibility of chemistry</a:t>
            </a:r>
          </a:p>
        </p:txBody>
      </p:sp>
      <p:cxnSp>
        <p:nvCxnSpPr>
          <p:cNvPr id="15" name="直線コネクタ 14"/>
          <p:cNvCxnSpPr/>
          <p:nvPr userDrawn="1"/>
        </p:nvCxnSpPr>
        <p:spPr bwMode="auto">
          <a:xfrm>
            <a:off x="-3578" y="548680"/>
            <a:ext cx="9906000" cy="0"/>
          </a:xfrm>
          <a:prstGeom prst="line">
            <a:avLst/>
          </a:prstGeom>
          <a:solidFill>
            <a:schemeClr val="accent1"/>
          </a:solidFill>
          <a:ln w="44450" cap="flat" cmpd="sng" algn="ctr">
            <a:solidFill>
              <a:schemeClr val="accent2"/>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33451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4BE7CE1-8077-4642-A403-8919FBC9C437}"/>
              </a:ext>
            </a:extLst>
          </p:cNvPr>
          <p:cNvSpPr/>
          <p:nvPr userDrawn="1"/>
        </p:nvSpPr>
        <p:spPr>
          <a:xfrm>
            <a:off x="-6565" y="-27384"/>
            <a:ext cx="9912565" cy="606366"/>
          </a:xfrm>
          <a:prstGeom prst="rect">
            <a:avLst/>
          </a:prstGeom>
          <a:solidFill>
            <a:srgbClr val="004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90D4658-E630-8C4A-8797-4E5D5BD0D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3420" y="257916"/>
            <a:ext cx="899663" cy="217051"/>
          </a:xfrm>
          <a:prstGeom prst="rect">
            <a:avLst/>
          </a:prstGeom>
        </p:spPr>
      </p:pic>
      <p:cxnSp>
        <p:nvCxnSpPr>
          <p:cNvPr id="8" name="直線コネクタ 7">
            <a:extLst>
              <a:ext uri="{FF2B5EF4-FFF2-40B4-BE49-F238E27FC236}">
                <a16:creationId xmlns:a16="http://schemas.microsoft.com/office/drawing/2014/main" id="{3ECA0C06-D3A1-954D-B378-F8CD666888CA}"/>
              </a:ext>
            </a:extLst>
          </p:cNvPr>
          <p:cNvCxnSpPr>
            <a:cxnSpLocks/>
          </p:cNvCxnSpPr>
          <p:nvPr userDrawn="1"/>
        </p:nvCxnSpPr>
        <p:spPr>
          <a:xfrm>
            <a:off x="7761312" y="-27384"/>
            <a:ext cx="0" cy="6840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タイトル プレースホルダー 1"/>
          <p:cNvSpPr>
            <a:spLocks noGrp="1"/>
          </p:cNvSpPr>
          <p:nvPr>
            <p:ph type="title"/>
          </p:nvPr>
        </p:nvSpPr>
        <p:spPr bwMode="auto">
          <a:xfrm>
            <a:off x="330011" y="-27384"/>
            <a:ext cx="7107265" cy="60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2400" baseline="0">
                <a:latin typeface="Arial" panose="020B0604020202020204" pitchFamily="34" charset="0"/>
                <a:ea typeface="ＭＳ Ｐゴシック" panose="020B0600070205080204" pitchFamily="50" charset="-128"/>
                <a:cs typeface="Arial" panose="020B0604020202020204" pitchFamily="34" charset="0"/>
              </a:defRPr>
            </a:lvl1pPr>
          </a:lstStyle>
          <a:p>
            <a:pPr lvl="0"/>
            <a:r>
              <a:rPr lang="ja-JP" altLang="en-US" dirty="0"/>
              <a:t>マスター タイトルの書式設定</a:t>
            </a:r>
          </a:p>
        </p:txBody>
      </p:sp>
    </p:spTree>
    <p:extLst>
      <p:ext uri="{BB962C8B-B14F-4D97-AF65-F5344CB8AC3E}">
        <p14:creationId xmlns:p14="http://schemas.microsoft.com/office/powerpoint/2010/main" val="216102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bg>
      <p:bgPr>
        <a:solidFill>
          <a:schemeClr val="tx1"/>
        </a:soli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4BE7CE1-8077-4642-A403-8919FBC9C437}"/>
              </a:ext>
            </a:extLst>
          </p:cNvPr>
          <p:cNvSpPr/>
          <p:nvPr userDrawn="1"/>
        </p:nvSpPr>
        <p:spPr>
          <a:xfrm>
            <a:off x="-6565" y="-27384"/>
            <a:ext cx="9906001" cy="601968"/>
          </a:xfrm>
          <a:prstGeom prst="rect">
            <a:avLst/>
          </a:prstGeom>
          <a:solidFill>
            <a:srgbClr val="004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90D4658-E630-8C4A-8797-4E5D5BD0D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3420" y="257916"/>
            <a:ext cx="899663" cy="217051"/>
          </a:xfrm>
          <a:prstGeom prst="rect">
            <a:avLst/>
          </a:prstGeom>
        </p:spPr>
      </p:pic>
      <p:cxnSp>
        <p:nvCxnSpPr>
          <p:cNvPr id="8" name="直線コネクタ 7">
            <a:extLst>
              <a:ext uri="{FF2B5EF4-FFF2-40B4-BE49-F238E27FC236}">
                <a16:creationId xmlns:a16="http://schemas.microsoft.com/office/drawing/2014/main" id="{3ECA0C06-D3A1-954D-B378-F8CD666888CA}"/>
              </a:ext>
            </a:extLst>
          </p:cNvPr>
          <p:cNvCxnSpPr>
            <a:cxnSpLocks/>
          </p:cNvCxnSpPr>
          <p:nvPr userDrawn="1"/>
        </p:nvCxnSpPr>
        <p:spPr>
          <a:xfrm>
            <a:off x="7761312" y="-27384"/>
            <a:ext cx="0" cy="6840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Box 7"/>
          <p:cNvSpPr txBox="1">
            <a:spLocks noChangeArrowheads="1"/>
          </p:cNvSpPr>
          <p:nvPr userDrawn="1"/>
        </p:nvSpPr>
        <p:spPr bwMode="auto">
          <a:xfrm>
            <a:off x="6681192" y="6597352"/>
            <a:ext cx="31686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charset="0"/>
                <a:ea typeface="ＭＳ Ｐゴシック" charset="-128"/>
              </a:defRPr>
            </a:lvl1pPr>
            <a:lvl2pPr marL="742950" indent="-285750" eaLnBrk="0" hangingPunct="0">
              <a:defRPr kumimoji="1" sz="1200">
                <a:solidFill>
                  <a:schemeClr val="tx1"/>
                </a:solidFill>
                <a:latin typeface="Arial" charset="0"/>
                <a:ea typeface="ＭＳ Ｐゴシック" charset="-128"/>
              </a:defRPr>
            </a:lvl2pPr>
            <a:lvl3pPr marL="1143000" indent="-228600" eaLnBrk="0" hangingPunct="0">
              <a:defRPr kumimoji="1" sz="1200">
                <a:solidFill>
                  <a:schemeClr val="tx1"/>
                </a:solidFill>
                <a:latin typeface="Arial" charset="0"/>
                <a:ea typeface="ＭＳ Ｐゴシック" charset="-128"/>
              </a:defRPr>
            </a:lvl3pPr>
            <a:lvl4pPr marL="1600200" indent="-228600" eaLnBrk="0" hangingPunct="0">
              <a:defRPr kumimoji="1" sz="1200">
                <a:solidFill>
                  <a:schemeClr val="tx1"/>
                </a:solidFill>
                <a:latin typeface="Arial" charset="0"/>
                <a:ea typeface="ＭＳ Ｐゴシック" charset="-128"/>
              </a:defRPr>
            </a:lvl4pPr>
            <a:lvl5pPr marL="2057400" indent="-228600" eaLnBrk="0" hangingPunct="0">
              <a:defRPr kumimoji="1" sz="1200">
                <a:solidFill>
                  <a:schemeClr val="tx1"/>
                </a:solidFill>
                <a:latin typeface="Arial" charset="0"/>
                <a:ea typeface="ＭＳ Ｐゴシック" charset="-128"/>
              </a:defRPr>
            </a:lvl5pPr>
            <a:lvl6pPr marL="25146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6pPr>
            <a:lvl7pPr marL="29718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7pPr>
            <a:lvl8pPr marL="34290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8pPr>
            <a:lvl9pPr marL="38862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9pPr>
          </a:lstStyle>
          <a:p>
            <a:pPr algn="r" eaLnBrk="1" hangingPunct="1">
              <a:spcBef>
                <a:spcPct val="50000"/>
              </a:spcBef>
              <a:defRPr/>
            </a:pPr>
            <a:r>
              <a:rPr lang="en-US" altLang="ja-JP" sz="800" dirty="0">
                <a:solidFill>
                  <a:schemeClr val="bg1"/>
                </a:solidFill>
              </a:rPr>
              <a:t>Copyright</a:t>
            </a:r>
            <a:r>
              <a:rPr lang="ja-JP" altLang="en-US" sz="800" baseline="0" dirty="0">
                <a:solidFill>
                  <a:schemeClr val="bg1"/>
                </a:solidFill>
              </a:rPr>
              <a:t> </a:t>
            </a:r>
            <a:r>
              <a:rPr lang="en-US" altLang="ja-JP" sz="800" dirty="0">
                <a:solidFill>
                  <a:schemeClr val="bg1"/>
                </a:solidFill>
              </a:rPr>
              <a:t>© Denka</a:t>
            </a:r>
            <a:r>
              <a:rPr lang="en-US" altLang="ja-JP" sz="800" baseline="0" dirty="0">
                <a:solidFill>
                  <a:schemeClr val="bg1"/>
                </a:solidFill>
              </a:rPr>
              <a:t> Co., Ltd. All Rights Reserved.</a:t>
            </a:r>
            <a:endParaRPr lang="en-US" altLang="ja-JP" sz="800" dirty="0">
              <a:solidFill>
                <a:schemeClr val="bg1"/>
              </a:solidFill>
            </a:endParaRPr>
          </a:p>
        </p:txBody>
      </p:sp>
      <p:sp>
        <p:nvSpPr>
          <p:cNvPr id="7" name="タイトル プレースホルダー 1">
            <a:extLst>
              <a:ext uri="{FF2B5EF4-FFF2-40B4-BE49-F238E27FC236}">
                <a16:creationId xmlns:a16="http://schemas.microsoft.com/office/drawing/2014/main" id="{E1740939-E658-9C4B-FDFC-F280390CBA9E}"/>
              </a:ext>
            </a:extLst>
          </p:cNvPr>
          <p:cNvSpPr>
            <a:spLocks noGrp="1"/>
          </p:cNvSpPr>
          <p:nvPr>
            <p:ph type="title"/>
          </p:nvPr>
        </p:nvSpPr>
        <p:spPr bwMode="auto">
          <a:xfrm>
            <a:off x="330011" y="-27384"/>
            <a:ext cx="7107265" cy="60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2400" baseline="0">
                <a:latin typeface="Arial" panose="020B0604020202020204" pitchFamily="34" charset="0"/>
                <a:ea typeface="ＭＳ Ｐゴシック" panose="020B0600070205080204" pitchFamily="50" charset="-128"/>
                <a:cs typeface="Arial" panose="020B0604020202020204" pitchFamily="34" charset="0"/>
              </a:defRPr>
            </a:lvl1pPr>
          </a:lstStyle>
          <a:p>
            <a:pPr lvl="0"/>
            <a:r>
              <a:rPr lang="ja-JP" altLang="en-US" dirty="0"/>
              <a:t>マスター タイトルの書式設定</a:t>
            </a:r>
          </a:p>
        </p:txBody>
      </p:sp>
    </p:spTree>
    <p:extLst>
      <p:ext uri="{BB962C8B-B14F-4D97-AF65-F5344CB8AC3E}">
        <p14:creationId xmlns:p14="http://schemas.microsoft.com/office/powerpoint/2010/main" val="194471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タイトル スライド">
    <p:spTree>
      <p:nvGrpSpPr>
        <p:cNvPr id="1" name=""/>
        <p:cNvGrpSpPr/>
        <p:nvPr/>
      </p:nvGrpSpPr>
      <p:grpSpPr>
        <a:xfrm>
          <a:off x="0" y="0"/>
          <a:ext cx="0" cy="0"/>
          <a:chOff x="0" y="0"/>
          <a:chExt cx="0" cy="0"/>
        </a:xfrm>
      </p:grpSpPr>
      <p:sp>
        <p:nvSpPr>
          <p:cNvPr id="3" name="正方形/長方形 10"/>
          <p:cNvSpPr>
            <a:spLocks noChangeArrowheads="1"/>
          </p:cNvSpPr>
          <p:nvPr userDrawn="1"/>
        </p:nvSpPr>
        <p:spPr bwMode="auto">
          <a:xfrm>
            <a:off x="3163888" y="5984875"/>
            <a:ext cx="3573462"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2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2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2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lnSpc>
                <a:spcPct val="85000"/>
              </a:lnSpc>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eaLnBrk="1" hangingPunct="1">
              <a:lnSpc>
                <a:spcPct val="85000"/>
              </a:lnSpc>
              <a:defRPr/>
            </a:pPr>
            <a:endParaRPr lang="ja-JP" altLang="en-US"/>
          </a:p>
        </p:txBody>
      </p:sp>
      <p:pic>
        <p:nvPicPr>
          <p:cNvPr id="6" name="図 5" descr="社名ロゴ使用版"/>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4976" y="3019634"/>
            <a:ext cx="2412268" cy="9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userDrawn="1"/>
        </p:nvSpPr>
        <p:spPr>
          <a:xfrm>
            <a:off x="3692860" y="2636912"/>
            <a:ext cx="2476500" cy="338554"/>
          </a:xfrm>
          <a:prstGeom prst="rect">
            <a:avLst/>
          </a:prstGeom>
        </p:spPr>
        <p:txBody>
          <a:bodyPr wrap="square">
            <a:spAutoFit/>
          </a:bodyPr>
          <a:lstStyle/>
          <a:p>
            <a:r>
              <a:rPr lang="en-US" altLang="ja-JP" sz="1600" b="1" dirty="0">
                <a:solidFill>
                  <a:schemeClr val="accent2"/>
                </a:solidFill>
              </a:rPr>
              <a:t>Possibility of chemistry</a:t>
            </a:r>
          </a:p>
        </p:txBody>
      </p:sp>
    </p:spTree>
    <p:extLst>
      <p:ext uri="{BB962C8B-B14F-4D97-AF65-F5344CB8AC3E}">
        <p14:creationId xmlns:p14="http://schemas.microsoft.com/office/powerpoint/2010/main" val="2536909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Box 7"/>
          <p:cNvSpPr txBox="1">
            <a:spLocks noChangeArrowheads="1"/>
          </p:cNvSpPr>
          <p:nvPr/>
        </p:nvSpPr>
        <p:spPr bwMode="auto">
          <a:xfrm>
            <a:off x="6681192" y="6597352"/>
            <a:ext cx="31686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charset="0"/>
                <a:ea typeface="ＭＳ Ｐゴシック" charset="-128"/>
              </a:defRPr>
            </a:lvl1pPr>
            <a:lvl2pPr marL="742950" indent="-285750" eaLnBrk="0" hangingPunct="0">
              <a:defRPr kumimoji="1" sz="1200">
                <a:solidFill>
                  <a:schemeClr val="tx1"/>
                </a:solidFill>
                <a:latin typeface="Arial" charset="0"/>
                <a:ea typeface="ＭＳ Ｐゴシック" charset="-128"/>
              </a:defRPr>
            </a:lvl2pPr>
            <a:lvl3pPr marL="1143000" indent="-228600" eaLnBrk="0" hangingPunct="0">
              <a:defRPr kumimoji="1" sz="1200">
                <a:solidFill>
                  <a:schemeClr val="tx1"/>
                </a:solidFill>
                <a:latin typeface="Arial" charset="0"/>
                <a:ea typeface="ＭＳ Ｐゴシック" charset="-128"/>
              </a:defRPr>
            </a:lvl3pPr>
            <a:lvl4pPr marL="1600200" indent="-228600" eaLnBrk="0" hangingPunct="0">
              <a:defRPr kumimoji="1" sz="1200">
                <a:solidFill>
                  <a:schemeClr val="tx1"/>
                </a:solidFill>
                <a:latin typeface="Arial" charset="0"/>
                <a:ea typeface="ＭＳ Ｐゴシック" charset="-128"/>
              </a:defRPr>
            </a:lvl4pPr>
            <a:lvl5pPr marL="2057400" indent="-228600" eaLnBrk="0" hangingPunct="0">
              <a:defRPr kumimoji="1" sz="1200">
                <a:solidFill>
                  <a:schemeClr val="tx1"/>
                </a:solidFill>
                <a:latin typeface="Arial" charset="0"/>
                <a:ea typeface="ＭＳ Ｐゴシック" charset="-128"/>
              </a:defRPr>
            </a:lvl5pPr>
            <a:lvl6pPr marL="25146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6pPr>
            <a:lvl7pPr marL="29718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7pPr>
            <a:lvl8pPr marL="34290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8pPr>
            <a:lvl9pPr marL="38862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9pPr>
          </a:lstStyle>
          <a:p>
            <a:pPr algn="r" eaLnBrk="1" hangingPunct="1">
              <a:spcBef>
                <a:spcPct val="50000"/>
              </a:spcBef>
              <a:defRPr/>
            </a:pPr>
            <a:r>
              <a:rPr lang="en-US" altLang="ja-JP" sz="800" dirty="0">
                <a:solidFill>
                  <a:schemeClr val="accent2"/>
                </a:solidFill>
              </a:rPr>
              <a:t>Copyright</a:t>
            </a:r>
            <a:r>
              <a:rPr lang="ja-JP" altLang="en-US" sz="800" baseline="0" dirty="0">
                <a:solidFill>
                  <a:schemeClr val="accent2"/>
                </a:solidFill>
              </a:rPr>
              <a:t> </a:t>
            </a:r>
            <a:r>
              <a:rPr lang="en-US" altLang="ja-JP" sz="800" dirty="0">
                <a:solidFill>
                  <a:schemeClr val="accent2"/>
                </a:solidFill>
              </a:rPr>
              <a:t>© Denka</a:t>
            </a:r>
            <a:r>
              <a:rPr lang="en-US" altLang="ja-JP" sz="800" baseline="0" dirty="0">
                <a:solidFill>
                  <a:schemeClr val="accent2"/>
                </a:solidFill>
              </a:rPr>
              <a:t> Co., Ltd. All Rights Reserved.</a:t>
            </a:r>
            <a:endParaRPr lang="en-US" altLang="ja-JP" sz="800" dirty="0">
              <a:solidFill>
                <a:schemeClr val="accent2"/>
              </a:solidFill>
            </a:endParaRPr>
          </a:p>
        </p:txBody>
      </p:sp>
      <p:sp>
        <p:nvSpPr>
          <p:cNvPr id="1030" name="テキスト ボックス 1"/>
          <p:cNvSpPr txBox="1">
            <a:spLocks noChangeArrowheads="1"/>
          </p:cNvSpPr>
          <p:nvPr/>
        </p:nvSpPr>
        <p:spPr bwMode="auto">
          <a:xfrm>
            <a:off x="4305300" y="2384425"/>
            <a:ext cx="1841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200">
                <a:solidFill>
                  <a:schemeClr val="tx1"/>
                </a:solidFill>
                <a:latin typeface="Arial" charset="0"/>
                <a:ea typeface="ＭＳ Ｐゴシック" charset="-128"/>
              </a:defRPr>
            </a:lvl1pPr>
            <a:lvl2pPr marL="742950" indent="-285750" eaLnBrk="0" hangingPunct="0">
              <a:defRPr kumimoji="1" sz="1200">
                <a:solidFill>
                  <a:schemeClr val="tx1"/>
                </a:solidFill>
                <a:latin typeface="Arial" charset="0"/>
                <a:ea typeface="ＭＳ Ｐゴシック" charset="-128"/>
              </a:defRPr>
            </a:lvl2pPr>
            <a:lvl3pPr marL="1143000" indent="-228600" eaLnBrk="0" hangingPunct="0">
              <a:defRPr kumimoji="1" sz="1200">
                <a:solidFill>
                  <a:schemeClr val="tx1"/>
                </a:solidFill>
                <a:latin typeface="Arial" charset="0"/>
                <a:ea typeface="ＭＳ Ｐゴシック" charset="-128"/>
              </a:defRPr>
            </a:lvl3pPr>
            <a:lvl4pPr marL="1600200" indent="-228600" eaLnBrk="0" hangingPunct="0">
              <a:defRPr kumimoji="1" sz="1200">
                <a:solidFill>
                  <a:schemeClr val="tx1"/>
                </a:solidFill>
                <a:latin typeface="Arial" charset="0"/>
                <a:ea typeface="ＭＳ Ｐゴシック" charset="-128"/>
              </a:defRPr>
            </a:lvl4pPr>
            <a:lvl5pPr marL="2057400" indent="-228600" eaLnBrk="0" hangingPunct="0">
              <a:defRPr kumimoji="1" sz="1200">
                <a:solidFill>
                  <a:schemeClr val="tx1"/>
                </a:solidFill>
                <a:latin typeface="Arial" charset="0"/>
                <a:ea typeface="ＭＳ Ｐゴシック" charset="-128"/>
              </a:defRPr>
            </a:lvl5pPr>
            <a:lvl6pPr marL="25146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6pPr>
            <a:lvl7pPr marL="29718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7pPr>
            <a:lvl8pPr marL="34290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8pPr>
            <a:lvl9pPr marL="38862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9pPr>
          </a:lstStyle>
          <a:p>
            <a:pPr eaLnBrk="1" hangingPunct="1">
              <a:lnSpc>
                <a:spcPct val="85000"/>
              </a:lnSpc>
              <a:defRPr/>
            </a:pPr>
            <a:endParaRPr lang="ja-JP" altLang="en-US"/>
          </a:p>
        </p:txBody>
      </p:sp>
      <p:sp>
        <p:nvSpPr>
          <p:cNvPr id="1031" name="テキスト ボックス 2"/>
          <p:cNvSpPr txBox="1">
            <a:spLocks noChangeArrowheads="1"/>
          </p:cNvSpPr>
          <p:nvPr/>
        </p:nvSpPr>
        <p:spPr bwMode="auto">
          <a:xfrm>
            <a:off x="3494088" y="6357938"/>
            <a:ext cx="29178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Arial" charset="0"/>
                <a:ea typeface="ＭＳ Ｐゴシック" charset="-128"/>
              </a:defRPr>
            </a:lvl1pPr>
            <a:lvl2pPr marL="742950" indent="-285750" eaLnBrk="0" hangingPunct="0">
              <a:defRPr kumimoji="1" sz="1200">
                <a:solidFill>
                  <a:schemeClr val="tx1"/>
                </a:solidFill>
                <a:latin typeface="Arial" charset="0"/>
                <a:ea typeface="ＭＳ Ｐゴシック" charset="-128"/>
              </a:defRPr>
            </a:lvl2pPr>
            <a:lvl3pPr marL="1143000" indent="-228600" eaLnBrk="0" hangingPunct="0">
              <a:defRPr kumimoji="1" sz="1200">
                <a:solidFill>
                  <a:schemeClr val="tx1"/>
                </a:solidFill>
                <a:latin typeface="Arial" charset="0"/>
                <a:ea typeface="ＭＳ Ｐゴシック" charset="-128"/>
              </a:defRPr>
            </a:lvl3pPr>
            <a:lvl4pPr marL="1600200" indent="-228600" eaLnBrk="0" hangingPunct="0">
              <a:defRPr kumimoji="1" sz="1200">
                <a:solidFill>
                  <a:schemeClr val="tx1"/>
                </a:solidFill>
                <a:latin typeface="Arial" charset="0"/>
                <a:ea typeface="ＭＳ Ｐゴシック" charset="-128"/>
              </a:defRPr>
            </a:lvl4pPr>
            <a:lvl5pPr marL="2057400" indent="-228600" eaLnBrk="0" hangingPunct="0">
              <a:defRPr kumimoji="1" sz="1200">
                <a:solidFill>
                  <a:schemeClr val="tx1"/>
                </a:solidFill>
                <a:latin typeface="Arial" charset="0"/>
                <a:ea typeface="ＭＳ Ｐゴシック" charset="-128"/>
              </a:defRPr>
            </a:lvl5pPr>
            <a:lvl6pPr marL="25146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6pPr>
            <a:lvl7pPr marL="29718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7pPr>
            <a:lvl8pPr marL="34290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8pPr>
            <a:lvl9pPr marL="3886200" indent="-228600" eaLnBrk="0" fontAlgn="base" hangingPunct="0">
              <a:lnSpc>
                <a:spcPct val="85000"/>
              </a:lnSpc>
              <a:spcBef>
                <a:spcPct val="0"/>
              </a:spcBef>
              <a:spcAft>
                <a:spcPct val="0"/>
              </a:spcAft>
              <a:defRPr kumimoji="1" sz="1200">
                <a:solidFill>
                  <a:schemeClr val="tx1"/>
                </a:solidFill>
                <a:latin typeface="Arial" charset="0"/>
                <a:ea typeface="ＭＳ Ｐゴシック" charset="-128"/>
              </a:defRPr>
            </a:lvl9pPr>
          </a:lstStyle>
          <a:p>
            <a:pPr eaLnBrk="1" hangingPunct="1">
              <a:lnSpc>
                <a:spcPct val="85000"/>
              </a:lnSpc>
              <a:defRPr/>
            </a:pPr>
            <a:endParaRPr lang="ja-JP" altLang="en-US" dirty="0">
              <a:solidFill>
                <a:srgbClr val="FF0000"/>
              </a:solidFill>
            </a:endParaRPr>
          </a:p>
          <a:p>
            <a:pPr eaLnBrk="1" hangingPunct="1">
              <a:lnSpc>
                <a:spcPct val="85000"/>
              </a:lnSpc>
              <a:defRPr/>
            </a:pPr>
            <a:r>
              <a:rPr lang="en-US" altLang="ja-JP" b="1" dirty="0">
                <a:solidFill>
                  <a:srgbClr val="FF0000"/>
                </a:solidFill>
                <a:latin typeface="Candara" pitchFamily="34" charset="0"/>
              </a:rPr>
              <a:t>Confidential and Proprietary Information </a:t>
            </a:r>
            <a:endParaRPr lang="ja-JP" altLang="en-US" dirty="0">
              <a:solidFill>
                <a:srgbClr val="FF0000"/>
              </a:solidFill>
              <a:latin typeface="Candara" pitchFamily="34" charset="0"/>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832" r:id="rId1"/>
    <p:sldLayoutId id="2147483847" r:id="rId2"/>
    <p:sldLayoutId id="2147483841" r:id="rId3"/>
    <p:sldLayoutId id="2147483853" r:id="rId4"/>
    <p:sldLayoutId id="2147483851" r:id="rId5"/>
    <p:sldLayoutId id="2147483850" r:id="rId6"/>
  </p:sldLayoutIdLst>
  <p:hf hdr="0" ftr="0" dt="0"/>
  <p:txStyles>
    <p:titleStyle>
      <a:lvl1pPr algn="l" rtl="0" eaLnBrk="0" fontAlgn="base" hangingPunct="0">
        <a:spcBef>
          <a:spcPct val="0"/>
        </a:spcBef>
        <a:spcAft>
          <a:spcPct val="0"/>
        </a:spcAft>
        <a:defRPr kumimoji="1" sz="2000" b="1">
          <a:solidFill>
            <a:schemeClr val="bg1"/>
          </a:solidFill>
          <a:latin typeface="+mj-lt"/>
          <a:ea typeface="+mj-ea"/>
          <a:cs typeface="+mj-cs"/>
        </a:defRPr>
      </a:lvl1pPr>
      <a:lvl2pPr algn="l" rtl="0" eaLnBrk="0" fontAlgn="base" hangingPunct="0">
        <a:spcBef>
          <a:spcPct val="0"/>
        </a:spcBef>
        <a:spcAft>
          <a:spcPct val="0"/>
        </a:spcAft>
        <a:defRPr kumimoji="1" sz="2000" b="1">
          <a:solidFill>
            <a:schemeClr val="bg1"/>
          </a:solidFill>
          <a:latin typeface="Arial" charset="0"/>
          <a:ea typeface="ＭＳ Ｐゴシック" charset="-128"/>
        </a:defRPr>
      </a:lvl2pPr>
      <a:lvl3pPr algn="l" rtl="0" eaLnBrk="0" fontAlgn="base" hangingPunct="0">
        <a:spcBef>
          <a:spcPct val="0"/>
        </a:spcBef>
        <a:spcAft>
          <a:spcPct val="0"/>
        </a:spcAft>
        <a:defRPr kumimoji="1" sz="2000" b="1">
          <a:solidFill>
            <a:schemeClr val="bg1"/>
          </a:solidFill>
          <a:latin typeface="Arial" charset="0"/>
          <a:ea typeface="ＭＳ Ｐゴシック" charset="-128"/>
        </a:defRPr>
      </a:lvl3pPr>
      <a:lvl4pPr algn="l" rtl="0" eaLnBrk="0" fontAlgn="base" hangingPunct="0">
        <a:spcBef>
          <a:spcPct val="0"/>
        </a:spcBef>
        <a:spcAft>
          <a:spcPct val="0"/>
        </a:spcAft>
        <a:defRPr kumimoji="1" sz="2000" b="1">
          <a:solidFill>
            <a:schemeClr val="bg1"/>
          </a:solidFill>
          <a:latin typeface="Arial" charset="0"/>
          <a:ea typeface="ＭＳ Ｐゴシック" charset="-128"/>
        </a:defRPr>
      </a:lvl4pPr>
      <a:lvl5pPr algn="l" rtl="0" eaLnBrk="0" fontAlgn="base" hangingPunct="0">
        <a:spcBef>
          <a:spcPct val="0"/>
        </a:spcBef>
        <a:spcAft>
          <a:spcPct val="0"/>
        </a:spcAft>
        <a:defRPr kumimoji="1" sz="2000" b="1">
          <a:solidFill>
            <a:schemeClr val="bg1"/>
          </a:solidFill>
          <a:latin typeface="Arial" charset="0"/>
          <a:ea typeface="ＭＳ Ｐゴシック" charset="-128"/>
        </a:defRPr>
      </a:lvl5pPr>
      <a:lvl6pPr marL="457200" algn="l" rtl="0" fontAlgn="base">
        <a:spcBef>
          <a:spcPct val="0"/>
        </a:spcBef>
        <a:spcAft>
          <a:spcPct val="0"/>
        </a:spcAft>
        <a:defRPr kumimoji="1" sz="2000" b="1">
          <a:solidFill>
            <a:schemeClr val="bg1"/>
          </a:solidFill>
          <a:latin typeface="Arial" charset="0"/>
          <a:ea typeface="ＭＳ Ｐゴシック" charset="-128"/>
        </a:defRPr>
      </a:lvl6pPr>
      <a:lvl7pPr marL="914400" algn="l" rtl="0" fontAlgn="base">
        <a:spcBef>
          <a:spcPct val="0"/>
        </a:spcBef>
        <a:spcAft>
          <a:spcPct val="0"/>
        </a:spcAft>
        <a:defRPr kumimoji="1" sz="2000" b="1">
          <a:solidFill>
            <a:schemeClr val="bg1"/>
          </a:solidFill>
          <a:latin typeface="Arial" charset="0"/>
          <a:ea typeface="ＭＳ Ｐゴシック" charset="-128"/>
        </a:defRPr>
      </a:lvl7pPr>
      <a:lvl8pPr marL="1371600" algn="l" rtl="0" fontAlgn="base">
        <a:spcBef>
          <a:spcPct val="0"/>
        </a:spcBef>
        <a:spcAft>
          <a:spcPct val="0"/>
        </a:spcAft>
        <a:defRPr kumimoji="1" sz="2000" b="1">
          <a:solidFill>
            <a:schemeClr val="bg1"/>
          </a:solidFill>
          <a:latin typeface="Arial" charset="0"/>
          <a:ea typeface="ＭＳ Ｐゴシック" charset="-128"/>
        </a:defRPr>
      </a:lvl8pPr>
      <a:lvl9pPr marL="1828800" algn="l" rtl="0" fontAlgn="base">
        <a:spcBef>
          <a:spcPct val="0"/>
        </a:spcBef>
        <a:spcAft>
          <a:spcPct val="0"/>
        </a:spcAft>
        <a:defRPr kumimoji="1" sz="2000" b="1">
          <a:solidFill>
            <a:schemeClr val="bg1"/>
          </a:solidFill>
          <a:latin typeface="Arial" charset="0"/>
          <a:ea typeface="ＭＳ Ｐゴシック"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057232" y="5329222"/>
            <a:ext cx="1467068" cy="1323439"/>
          </a:xfrm>
          <a:prstGeom prst="rect">
            <a:avLst/>
          </a:prstGeom>
          <a:noFill/>
        </p:spPr>
        <p:txBody>
          <a:bodyPr wrap="none" rtlCol="0">
            <a:spAutoFit/>
          </a:bodyPr>
          <a:lstStyle/>
          <a:p>
            <a:pPr algn="ctr"/>
            <a:r>
              <a:rPr kumimoji="1" lang="en-US" altLang="ja-JP" sz="2000" dirty="0">
                <a:latin typeface="ＭＳ Ｐゴシック" panose="020B0600070205080204" pitchFamily="50" charset="-128"/>
              </a:rPr>
              <a:t>2022.08.05</a:t>
            </a:r>
          </a:p>
          <a:p>
            <a:pPr algn="ctr"/>
            <a:r>
              <a:rPr kumimoji="1" lang="ja-JP" altLang="en-US" sz="2000" dirty="0">
                <a:latin typeface="ＭＳ Ｐゴシック" panose="020B0600070205080204" pitchFamily="50" charset="-128"/>
              </a:rPr>
              <a:t>大牟田工場</a:t>
            </a:r>
            <a:endParaRPr kumimoji="1" lang="en-US" altLang="ja-JP" sz="2000" dirty="0">
              <a:latin typeface="ＭＳ Ｐゴシック" panose="020B0600070205080204" pitchFamily="50" charset="-128"/>
            </a:endParaRPr>
          </a:p>
          <a:p>
            <a:pPr algn="ctr"/>
            <a:r>
              <a:rPr kumimoji="1" lang="ja-JP" altLang="en-US" sz="2000" dirty="0">
                <a:latin typeface="ＭＳ Ｐゴシック" panose="020B0600070205080204" pitchFamily="50" charset="-128"/>
              </a:rPr>
              <a:t>生産技術部</a:t>
            </a:r>
            <a:endParaRPr kumimoji="1" lang="en-US" altLang="ja-JP" sz="2000" dirty="0">
              <a:latin typeface="ＭＳ Ｐゴシック" panose="020B0600070205080204" pitchFamily="50" charset="-128"/>
            </a:endParaRPr>
          </a:p>
          <a:p>
            <a:pPr algn="ctr"/>
            <a:r>
              <a:rPr kumimoji="1" lang="ja-JP" altLang="en-US" sz="2000" dirty="0">
                <a:latin typeface="ＭＳ Ｐゴシック" panose="020B0600070205080204" pitchFamily="50" charset="-128"/>
              </a:rPr>
              <a:t>計算科学</a:t>
            </a:r>
            <a:r>
              <a:rPr lang="ja-JP" altLang="en-US" sz="2000" dirty="0">
                <a:latin typeface="ＭＳ Ｐゴシック" panose="020B0600070205080204" pitchFamily="50" charset="-128"/>
              </a:rPr>
              <a:t>Ｇ</a:t>
            </a:r>
            <a:endParaRPr kumimoji="1" lang="ja-JP" altLang="en-US" sz="2000" dirty="0">
              <a:latin typeface="ＭＳ Ｐゴシック" panose="020B0600070205080204" pitchFamily="50" charset="-128"/>
            </a:endParaRPr>
          </a:p>
        </p:txBody>
      </p:sp>
      <p:sp>
        <p:nvSpPr>
          <p:cNvPr id="6" name="テキスト ボックス 5"/>
          <p:cNvSpPr txBox="1"/>
          <p:nvPr/>
        </p:nvSpPr>
        <p:spPr>
          <a:xfrm>
            <a:off x="2292384" y="3356992"/>
            <a:ext cx="7200800" cy="584775"/>
          </a:xfrm>
          <a:prstGeom prst="rect">
            <a:avLst/>
          </a:prstGeom>
          <a:noFill/>
        </p:spPr>
        <p:txBody>
          <a:bodyPr wrap="square" rtlCol="0">
            <a:spAutoFit/>
          </a:bodyPr>
          <a:lstStyle/>
          <a:p>
            <a:r>
              <a:rPr lang="ja-JP" altLang="en-US" sz="3200" dirty="0">
                <a:latin typeface="ＭＳ Ｐゴシック" panose="020B0600070205080204" pitchFamily="50" charset="-128"/>
              </a:rPr>
              <a:t>進捗報告（～</a:t>
            </a:r>
            <a:r>
              <a:rPr lang="en-US" altLang="ja-JP" sz="3200" dirty="0">
                <a:latin typeface="ＭＳ Ｐゴシック" panose="020B0600070205080204" pitchFamily="50" charset="-128"/>
              </a:rPr>
              <a:t>08</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05</a:t>
            </a:r>
            <a:r>
              <a:rPr lang="ja-JP" altLang="en-US" sz="3200" dirty="0">
                <a:latin typeface="ＭＳ Ｐゴシック" panose="020B0600070205080204" pitchFamily="50" charset="-128"/>
              </a:rPr>
              <a:t>）：塩谷晃弘</a:t>
            </a:r>
            <a:endParaRPr kumimoji="1" lang="en-US" altLang="ja-JP" sz="3200" dirty="0">
              <a:latin typeface="ＭＳ Ｐゴシック" panose="020B0600070205080204" pitchFamily="50" charset="-128"/>
            </a:endParaRPr>
          </a:p>
        </p:txBody>
      </p:sp>
    </p:spTree>
    <p:extLst>
      <p:ext uri="{BB962C8B-B14F-4D97-AF65-F5344CB8AC3E}">
        <p14:creationId xmlns:p14="http://schemas.microsoft.com/office/powerpoint/2010/main" val="313667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FD32C012-2891-8156-67A5-36A0BBC98255}"/>
              </a:ext>
            </a:extLst>
          </p:cNvPr>
          <p:cNvSpPr>
            <a:spLocks noGrp="1"/>
          </p:cNvSpPr>
          <p:nvPr>
            <p:ph type="title"/>
          </p:nvPr>
        </p:nvSpPr>
        <p:spPr/>
        <p:txBody>
          <a:bodyPr/>
          <a:lstStyle/>
          <a:p>
            <a:r>
              <a:rPr lang="en-US" altLang="ja-JP" sz="2400" dirty="0" err="1">
                <a:cs typeface="Arial" panose="020B0604020202020204" pitchFamily="34" charset="0"/>
              </a:rPr>
              <a:t>SeeQ</a:t>
            </a:r>
            <a:r>
              <a:rPr lang="ja-JP" altLang="en-US" sz="2400" dirty="0">
                <a:cs typeface="Arial" panose="020B0604020202020204" pitchFamily="34" charset="0"/>
              </a:rPr>
              <a:t>・構造関数</a:t>
            </a:r>
            <a:endParaRPr kumimoji="1" lang="ja-JP" altLang="en-US" dirty="0"/>
          </a:p>
        </p:txBody>
      </p:sp>
      <p:sp>
        <p:nvSpPr>
          <p:cNvPr id="31" name="フローチャート: 処理 30">
            <a:extLst>
              <a:ext uri="{FF2B5EF4-FFF2-40B4-BE49-F238E27FC236}">
                <a16:creationId xmlns:a16="http://schemas.microsoft.com/office/drawing/2014/main" id="{532BF387-2FD1-4FC5-593D-CE81892C6241}"/>
              </a:ext>
            </a:extLst>
          </p:cNvPr>
          <p:cNvSpPr/>
          <p:nvPr/>
        </p:nvSpPr>
        <p:spPr bwMode="auto">
          <a:xfrm>
            <a:off x="631735" y="13770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32" name="フローチャート: 処理 31">
            <a:extLst>
              <a:ext uri="{FF2B5EF4-FFF2-40B4-BE49-F238E27FC236}">
                <a16:creationId xmlns:a16="http://schemas.microsoft.com/office/drawing/2014/main" id="{FF4D6D6B-F266-E58B-C6C2-274EB3C6EFC2}"/>
              </a:ext>
            </a:extLst>
          </p:cNvPr>
          <p:cNvSpPr/>
          <p:nvPr/>
        </p:nvSpPr>
        <p:spPr bwMode="auto">
          <a:xfrm>
            <a:off x="632525" y="13770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grpSp>
        <p:nvGrpSpPr>
          <p:cNvPr id="37" name="グループ化 36">
            <a:extLst>
              <a:ext uri="{FF2B5EF4-FFF2-40B4-BE49-F238E27FC236}">
                <a16:creationId xmlns:a16="http://schemas.microsoft.com/office/drawing/2014/main" id="{49B3DD2E-0064-C751-E77D-E62DE40CB905}"/>
              </a:ext>
            </a:extLst>
          </p:cNvPr>
          <p:cNvGrpSpPr/>
          <p:nvPr/>
        </p:nvGrpSpPr>
        <p:grpSpPr>
          <a:xfrm>
            <a:off x="325697" y="716833"/>
            <a:ext cx="9253028" cy="414065"/>
            <a:chOff x="384872" y="1258017"/>
            <a:chExt cx="8435276" cy="414065"/>
          </a:xfrm>
        </p:grpSpPr>
        <p:grpSp>
          <p:nvGrpSpPr>
            <p:cNvPr id="38" name="グループ化 37">
              <a:extLst>
                <a:ext uri="{FF2B5EF4-FFF2-40B4-BE49-F238E27FC236}">
                  <a16:creationId xmlns:a16="http://schemas.microsoft.com/office/drawing/2014/main" id="{A388F021-2B9B-893C-FE5D-DE101FB8BF49}"/>
                </a:ext>
              </a:extLst>
            </p:cNvPr>
            <p:cNvGrpSpPr/>
            <p:nvPr/>
          </p:nvGrpSpPr>
          <p:grpSpPr>
            <a:xfrm>
              <a:off x="384872" y="1258017"/>
              <a:ext cx="8435276" cy="414065"/>
              <a:chOff x="384872" y="1435415"/>
              <a:chExt cx="8435276" cy="1242013"/>
            </a:xfrm>
          </p:grpSpPr>
          <p:sp>
            <p:nvSpPr>
              <p:cNvPr id="40" name="正方形/長方形 39">
                <a:extLst>
                  <a:ext uri="{FF2B5EF4-FFF2-40B4-BE49-F238E27FC236}">
                    <a16:creationId xmlns:a16="http://schemas.microsoft.com/office/drawing/2014/main" id="{9DFDF6C0-7B0A-E0E9-3E78-3CC2E23DDD94}"/>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en-US" altLang="ja-JP" sz="2000" dirty="0"/>
                  <a:t>Bayesian</a:t>
                </a:r>
                <a:r>
                  <a:rPr lang="ja-JP" altLang="en-US" sz="2000" dirty="0"/>
                  <a:t> </a:t>
                </a:r>
                <a:r>
                  <a:rPr lang="en-US" altLang="ja-JP" sz="2000" dirty="0"/>
                  <a:t>Deconvolution</a:t>
                </a:r>
                <a:r>
                  <a:rPr lang="ja-JP" altLang="en-US" sz="2000" kern="0" dirty="0">
                    <a:latin typeface="ＭＳ Ｐゴシック"/>
                    <a:ea typeface="ＭＳ Ｐゴシック"/>
                  </a:rPr>
                  <a:t>の計算アルゴリズム</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41" name="直線コネクタ 40">
                <a:extLst>
                  <a:ext uri="{FF2B5EF4-FFF2-40B4-BE49-F238E27FC236}">
                    <a16:creationId xmlns:a16="http://schemas.microsoft.com/office/drawing/2014/main" id="{F8D5AA10-E020-33AD-5634-5BEF6A7C2D2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9" name="正方形/長方形 38">
              <a:extLst>
                <a:ext uri="{FF2B5EF4-FFF2-40B4-BE49-F238E27FC236}">
                  <a16:creationId xmlns:a16="http://schemas.microsoft.com/office/drawing/2014/main" id="{F10FF541-DDAC-7137-1491-80B481FDAC89}"/>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CA482EC-52BC-0771-6D40-8FC6AEDE8860}"/>
                  </a:ext>
                </a:extLst>
              </p:cNvPr>
              <p:cNvSpPr txBox="1"/>
              <p:nvPr/>
            </p:nvSpPr>
            <p:spPr>
              <a:xfrm>
                <a:off x="632520" y="3429000"/>
                <a:ext cx="6602500" cy="273568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𝑘</m:t>
                          </m:r>
                        </m:sub>
                      </m:sSub>
                      <m:r>
                        <a:rPr lang="en-US" altLang="ja-JP" sz="2000" b="0" i="1" smtClean="0">
                          <a:solidFill>
                            <a:srgbClr val="000000"/>
                          </a:solidFill>
                          <a:latin typeface="Cambria Math" panose="02040503050406030204" pitchFamily="18" charset="0"/>
                        </a:rPr>
                        <m:t>=</m:t>
                      </m:r>
                      <m:nary>
                        <m:naryPr>
                          <m:chr m:val="∑"/>
                          <m:supHide m:val="on"/>
                          <m:ctrlPr>
                            <a:rPr lang="en-US" altLang="ja-JP" sz="2000" i="1" smtClean="0">
                              <a:solidFill>
                                <a:srgbClr val="000000"/>
                              </a:solidFill>
                              <a:latin typeface="Cambria Math" panose="02040503050406030204" pitchFamily="18" charset="0"/>
                            </a:rPr>
                          </m:ctrlPr>
                        </m:naryPr>
                        <m:sub>
                          <m:r>
                            <m:rPr>
                              <m:brk m:alnAt="7"/>
                            </m:rPr>
                            <a:rPr lang="en-US" altLang="ja-JP" sz="2000" i="1">
                              <a:solidFill>
                                <a:srgbClr val="000000"/>
                              </a:solidFill>
                              <a:latin typeface="Cambria Math" panose="02040503050406030204" pitchFamily="18" charset="0"/>
                            </a:rPr>
                            <m:t>𝑗</m:t>
                          </m:r>
                        </m:sub>
                        <m:sup/>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𝑘𝑗</m:t>
                              </m:r>
                            </m:sub>
                          </m:sSub>
                        </m:e>
                      </m:nary>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𝑗</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m>
                            <m:mPr>
                              <m:mcs>
                                <m:mc>
                                  <m:mcPr>
                                    <m:count m:val="3"/>
                                    <m:mcJc m:val="center"/>
                                  </m:mcPr>
                                </m:mc>
                              </m:mcs>
                              <m:ctrlPr>
                                <a:rPr lang="en-US" altLang="ja-JP" sz="2000" b="0" i="1" smtClean="0">
                                  <a:latin typeface="Cambria Math" panose="02040503050406030204" pitchFamily="18" charset="0"/>
                                </a:rPr>
                              </m:ctrlPr>
                            </m:mPr>
                            <m:mr>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0</m:t>
                                    </m:r>
                                    <m:r>
                                      <a:rPr lang="en-US" altLang="ja-JP" sz="2000" i="1">
                                        <a:solidFill>
                                          <a:srgbClr val="000000"/>
                                        </a:solidFill>
                                        <a:latin typeface="Cambria Math" panose="02040503050406030204" pitchFamily="18" charset="0"/>
                                      </a:rPr>
                                      <m:t>0</m:t>
                                    </m:r>
                                  </m:sub>
                                </m:sSub>
                              </m:e>
                              <m:e>
                                <m:r>
                                  <a:rPr lang="en-US" altLang="ja-JP" sz="2000" b="0" i="1" smtClean="0">
                                    <a:latin typeface="Cambria Math" panose="02040503050406030204" pitchFamily="18" charset="0"/>
                                  </a:rPr>
                                  <m:t>⋯</m:t>
                                </m:r>
                              </m:e>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0</m:t>
                                    </m:r>
                                    <m:r>
                                      <a:rPr lang="en-US" altLang="ja-JP" sz="2000" b="0" i="1" smtClean="0">
                                        <a:solidFill>
                                          <a:srgbClr val="000000"/>
                                        </a:solidFill>
                                        <a:latin typeface="Cambria Math" panose="02040503050406030204" pitchFamily="18" charset="0"/>
                                      </a:rPr>
                                      <m:t>𝑗</m:t>
                                    </m:r>
                                  </m:sub>
                                </m:sSub>
                              </m:e>
                            </m:mr>
                            <m:mr>
                              <m:e>
                                <m:r>
                                  <a:rPr lang="en-US" altLang="ja-JP" sz="2000" b="0" i="1" smtClean="0">
                                    <a:latin typeface="Cambria Math" panose="02040503050406030204" pitchFamily="18" charset="0"/>
                                  </a:rPr>
                                  <m:t>⋮</m:t>
                                </m:r>
                              </m:e>
                              <m:e>
                                <m:r>
                                  <a:rPr lang="en-US" altLang="ja-JP" sz="2000" b="0" i="1" smtClean="0">
                                    <a:latin typeface="Cambria Math" panose="02040503050406030204" pitchFamily="18" charset="0"/>
                                  </a:rPr>
                                  <m:t>⋱</m:t>
                                </m:r>
                              </m:e>
                              <m:e>
                                <m:r>
                                  <a:rPr lang="en-US" altLang="ja-JP" sz="2000" b="0" i="1" smtClean="0">
                                    <a:latin typeface="Cambria Math" panose="02040503050406030204" pitchFamily="18" charset="0"/>
                                  </a:rPr>
                                  <m:t>⋮</m:t>
                                </m:r>
                              </m:e>
                            </m:mr>
                            <m:mr>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𝑘</m:t>
                                    </m:r>
                                    <m:r>
                                      <a:rPr lang="en-US" altLang="ja-JP" sz="2000" i="1">
                                        <a:solidFill>
                                          <a:srgbClr val="000000"/>
                                        </a:solidFill>
                                        <a:latin typeface="Cambria Math" panose="02040503050406030204" pitchFamily="18" charset="0"/>
                                      </a:rPr>
                                      <m:t>0</m:t>
                                    </m:r>
                                  </m:sub>
                                </m:sSub>
                              </m:e>
                              <m:e>
                                <m:r>
                                  <a:rPr lang="en-US" altLang="ja-JP" sz="2000" b="0" i="1" smtClean="0">
                                    <a:latin typeface="Cambria Math" panose="02040503050406030204" pitchFamily="18" charset="0"/>
                                  </a:rPr>
                                  <m:t>⋯</m:t>
                                </m:r>
                              </m:e>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𝑘𝑗</m:t>
                                    </m:r>
                                  </m:sub>
                                </m:sSub>
                              </m:e>
                            </m:mr>
                          </m:m>
                        </m:e>
                      </m:d>
                      <m:r>
                        <a:rPr lang="en-US" altLang="ja-JP" sz="2000" b="0" i="1" smtClean="0">
                          <a:latin typeface="Cambria Math" panose="02040503050406030204" pitchFamily="18" charset="0"/>
                          <a:ea typeface="Cambria Math" panose="02040503050406030204" pitchFamily="18" charset="0"/>
                        </a:rPr>
                        <m:t>∙</m:t>
                      </m:r>
                      <m:d>
                        <m:dPr>
                          <m:ctrlPr>
                            <a:rPr lang="en-US" altLang="ja-JP" sz="2000"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solidFill>
                                          <a:srgbClr val="000000"/>
                                        </a:solidFill>
                                        <a:latin typeface="Cambria Math" panose="02040503050406030204" pitchFamily="18" charset="0"/>
                                      </a:rPr>
                                    </m:ctrlPr>
                                  </m:sSubPr>
                                  <m:e>
                                    <m:r>
                                      <a:rPr lang="en-US" altLang="ja-JP" sz="2000" b="0" i="1" smtClean="0">
                                        <a:solidFill>
                                          <a:srgbClr val="000000"/>
                                        </a:solidFill>
                                        <a:latin typeface="Cambria Math" panose="02040503050406030204" pitchFamily="18" charset="0"/>
                                      </a:rPr>
                                      <m:t>𝑅</m:t>
                                    </m:r>
                                  </m:e>
                                  <m:sub>
                                    <m:r>
                                      <a:rPr lang="en-US" altLang="ja-JP" sz="2000" b="0" i="1" smtClean="0">
                                        <a:solidFill>
                                          <a:srgbClr val="000000"/>
                                        </a:solidFill>
                                        <a:latin typeface="Cambria Math" panose="02040503050406030204" pitchFamily="18" charset="0"/>
                                      </a:rPr>
                                      <m:t>0</m:t>
                                    </m:r>
                                  </m:sub>
                                </m:sSub>
                              </m:e>
                            </m:mr>
                            <m:mr>
                              <m:e>
                                <m:r>
                                  <a:rPr lang="en-US" altLang="ja-JP" sz="2000" i="1" smtClean="0">
                                    <a:latin typeface="Cambria Math" panose="02040503050406030204" pitchFamily="18" charset="0"/>
                                  </a:rPr>
                                  <m:t>⋮</m:t>
                                </m:r>
                              </m:e>
                            </m:mr>
                            <m:mr>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𝑅</m:t>
                                    </m:r>
                                  </m:e>
                                  <m:sub>
                                    <m:r>
                                      <a:rPr lang="en-US" altLang="ja-JP" sz="2000" b="0" i="1" smtClean="0">
                                        <a:solidFill>
                                          <a:srgbClr val="000000"/>
                                        </a:solidFill>
                                        <a:latin typeface="Cambria Math" panose="02040503050406030204" pitchFamily="18" charset="0"/>
                                      </a:rPr>
                                      <m:t>𝑗</m:t>
                                    </m:r>
                                  </m:sub>
                                </m:sSub>
                              </m:e>
                            </m:mr>
                          </m:m>
                        </m:e>
                      </m:d>
                    </m:oMath>
                  </m:oMathPara>
                </a14:m>
                <a:endParaRPr lang="en-US" altLang="ja-JP" sz="20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nary>
                        <m:naryPr>
                          <m:chr m:val="∑"/>
                          <m:supHide m:val="on"/>
                          <m:ctrlPr>
                            <a:rPr lang="en-US" altLang="ja-JP" sz="2000" i="1" smtClean="0">
                              <a:solidFill>
                                <a:srgbClr val="000000"/>
                              </a:solidFill>
                              <a:latin typeface="Cambria Math" panose="02040503050406030204" pitchFamily="18" charset="0"/>
                            </a:rPr>
                          </m:ctrlPr>
                        </m:naryPr>
                        <m:sub>
                          <m:r>
                            <m:rPr>
                              <m:brk m:alnAt="7"/>
                            </m:rPr>
                            <a:rPr lang="en-US" altLang="ja-JP" sz="2000" i="1">
                              <a:solidFill>
                                <a:srgbClr val="000000"/>
                              </a:solidFill>
                              <a:latin typeface="Cambria Math" panose="02040503050406030204" pitchFamily="18" charset="0"/>
                            </a:rPr>
                            <m:t>𝑘</m:t>
                          </m:r>
                        </m:sub>
                        <m:sup/>
                        <m:e>
                          <m:f>
                            <m:fPr>
                              <m:ctrlPr>
                                <a:rPr lang="en-US" altLang="ja-JP" sz="2000" i="1">
                                  <a:solidFill>
                                    <a:srgbClr val="000000"/>
                                  </a:solidFill>
                                  <a:latin typeface="Cambria Math" panose="02040503050406030204" pitchFamily="18" charset="0"/>
                                </a:rPr>
                              </m:ctrlPr>
                            </m:fPr>
                            <m:num>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𝑘𝑖</m:t>
                                  </m:r>
                                </m:sub>
                              </m:sSub>
                              <m:r>
                                <a:rPr lang="en-US" altLang="ja-JP" sz="2000" i="1">
                                  <a:solidFill>
                                    <a:srgbClr val="000000"/>
                                  </a:solidFill>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e>
                                  </m:d>
                                </m:e>
                                <m:sub>
                                  <m:r>
                                    <a:rPr lang="en-US" altLang="ja-JP" sz="2000" i="1">
                                      <a:latin typeface="Cambria Math" panose="02040503050406030204" pitchFamily="18" charset="0"/>
                                    </a:rPr>
                                    <m:t>𝑧</m:t>
                                  </m:r>
                                  <m:r>
                                    <a:rPr lang="en-US" altLang="ja-JP" sz="2000" i="1">
                                      <a:latin typeface="Cambria Math" panose="02040503050406030204" pitchFamily="18" charset="0"/>
                                    </a:rPr>
                                    <m:t>=</m:t>
                                  </m:r>
                                  <m:r>
                                    <a:rPr lang="en-US" altLang="ja-JP" sz="2000" i="1">
                                      <a:latin typeface="Cambria Math" panose="02040503050406030204" pitchFamily="18" charset="0"/>
                                    </a:rPr>
                                    <m:t>𝑘</m:t>
                                  </m:r>
                                </m:sub>
                              </m:sSub>
                            </m:num>
                            <m:den>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i="1">
                                      <a:solidFill>
                                        <a:srgbClr val="000000"/>
                                      </a:solidFill>
                                      <a:latin typeface="Cambria Math" panose="02040503050406030204" pitchFamily="18" charset="0"/>
                                    </a:rPr>
                                    <m:t>𝑗</m:t>
                                  </m:r>
                                </m:sub>
                                <m:sup/>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𝑘𝑗</m:t>
                                      </m:r>
                                    </m:sub>
                                  </m:sSub>
                                </m:e>
                              </m:nary>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𝑗</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den>
                          </m:f>
                        </m:e>
                      </m:nary>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00</m:t>
                                    </m:r>
                                  </m:sub>
                                </m:sSub>
                              </m:e>
                              <m:e>
                                <m:r>
                                  <a:rPr lang="en-US" altLang="ja-JP" sz="2000" i="1">
                                    <a:latin typeface="Cambria Math" panose="02040503050406030204" pitchFamily="18" charset="0"/>
                                  </a:rPr>
                                  <m:t>⋯</m:t>
                                </m:r>
                              </m:e>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𝑘</m:t>
                                    </m:r>
                                    <m:r>
                                      <a:rPr lang="en-US" altLang="ja-JP" sz="2000" b="0" i="1" smtClean="0">
                                        <a:solidFill>
                                          <a:srgbClr val="000000"/>
                                        </a:solidFill>
                                        <a:latin typeface="Cambria Math" panose="02040503050406030204" pitchFamily="18" charset="0"/>
                                      </a:rPr>
                                      <m:t>0</m:t>
                                    </m:r>
                                  </m:sub>
                                </m:sSub>
                              </m:e>
                            </m:mr>
                            <m:mr>
                              <m:e>
                                <m:r>
                                  <a:rPr lang="en-US" altLang="ja-JP" sz="2000" i="1">
                                    <a:latin typeface="Cambria Math" panose="02040503050406030204" pitchFamily="18" charset="0"/>
                                  </a:rPr>
                                  <m:t>⋮</m:t>
                                </m:r>
                              </m:e>
                              <m:e>
                                <m:r>
                                  <a:rPr lang="en-US" altLang="ja-JP" sz="2000" i="1">
                                    <a:latin typeface="Cambria Math" panose="02040503050406030204" pitchFamily="18" charset="0"/>
                                  </a:rPr>
                                  <m:t>⋱</m:t>
                                </m:r>
                              </m:e>
                              <m:e>
                                <m:r>
                                  <a:rPr lang="en-US" altLang="ja-JP" sz="2000" i="1">
                                    <a:latin typeface="Cambria Math" panose="02040503050406030204" pitchFamily="18" charset="0"/>
                                  </a:rPr>
                                  <m:t>⋮</m:t>
                                </m:r>
                              </m:e>
                            </m:mr>
                            <m:mr>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0</m:t>
                                    </m:r>
                                    <m:r>
                                      <a:rPr lang="en-US" altLang="ja-JP" sz="2000" b="0" i="1" smtClean="0">
                                        <a:solidFill>
                                          <a:srgbClr val="000000"/>
                                        </a:solidFill>
                                        <a:latin typeface="Cambria Math" panose="02040503050406030204" pitchFamily="18" charset="0"/>
                                      </a:rPr>
                                      <m:t>𝑖</m:t>
                                    </m:r>
                                  </m:sub>
                                </m:sSub>
                              </m:e>
                              <m:e>
                                <m:r>
                                  <a:rPr lang="en-US" altLang="ja-JP" sz="2000" i="1">
                                    <a:latin typeface="Cambria Math" panose="02040503050406030204" pitchFamily="18" charset="0"/>
                                  </a:rPr>
                                  <m:t>⋯</m:t>
                                </m:r>
                              </m:e>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m:t>
                                    </m:r>
                                    <m:r>
                                      <a:rPr lang="en-US" altLang="ja-JP" sz="2000" b="0" i="1" smtClean="0">
                                        <a:solidFill>
                                          <a:srgbClr val="000000"/>
                                        </a:solidFill>
                                        <a:latin typeface="Cambria Math" panose="02040503050406030204" pitchFamily="18" charset="0"/>
                                      </a:rPr>
                                      <m:t>𝑖</m:t>
                                    </m:r>
                                  </m:sub>
                                </m:sSub>
                              </m:e>
                            </m:mr>
                          </m:m>
                        </m:e>
                      </m:d>
                      <m:r>
                        <a:rPr lang="en-US" altLang="ja-JP" sz="2000" i="1" smtClean="0">
                          <a:solidFill>
                            <a:srgbClr val="000000"/>
                          </a:solidFill>
                          <a:latin typeface="Cambria Math" panose="02040503050406030204" pitchFamily="18" charset="0"/>
                          <a:ea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f>
                                  <m:fPr>
                                    <m:type m:val="lin"/>
                                    <m:ctrlPr>
                                      <a:rPr lang="en-US" altLang="ja-JP" sz="2000" i="1" smtClean="0">
                                        <a:latin typeface="Cambria Math" panose="02040503050406030204" pitchFamily="18" charset="0"/>
                                      </a:rPr>
                                    </m:ctrlPr>
                                  </m:fPr>
                                  <m:num>
                                    <m:sSub>
                                      <m:sSubPr>
                                        <m:ctrlPr>
                                          <a:rPr lang="en-US" altLang="ja-JP" sz="2000" i="1">
                                            <a:latin typeface="Cambria Math" panose="02040503050406030204" pitchFamily="18" charset="0"/>
                                          </a:rPr>
                                        </m:ctrlPr>
                                      </m:sSub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e>
                                        </m:d>
                                      </m:e>
                                      <m:sub>
                                        <m:r>
                                          <a:rPr lang="en-US" altLang="ja-JP" sz="2000" i="1">
                                            <a:latin typeface="Cambria Math" panose="02040503050406030204" pitchFamily="18" charset="0"/>
                                          </a:rPr>
                                          <m:t>𝑧</m:t>
                                        </m:r>
                                        <m:r>
                                          <a:rPr lang="en-US" altLang="ja-JP" sz="2000" i="1">
                                            <a:latin typeface="Cambria Math" panose="02040503050406030204" pitchFamily="18" charset="0"/>
                                          </a:rPr>
                                          <m:t>=0</m:t>
                                        </m:r>
                                      </m:sub>
                                    </m:sSub>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0</m:t>
                                        </m:r>
                                      </m:sub>
                                    </m:sSub>
                                  </m:den>
                                </m:f>
                              </m:e>
                            </m:mr>
                            <m:mr>
                              <m:e>
                                <m:r>
                                  <a:rPr lang="en-US" altLang="ja-JP" sz="2000" i="1">
                                    <a:latin typeface="Cambria Math" panose="02040503050406030204" pitchFamily="18" charset="0"/>
                                  </a:rPr>
                                  <m:t>⋮</m:t>
                                </m:r>
                              </m:e>
                            </m:mr>
                            <m:mr>
                              <m:e>
                                <m:f>
                                  <m:fPr>
                                    <m:type m:val="lin"/>
                                    <m:ctrlPr>
                                      <a:rPr lang="en-US" altLang="ja-JP" sz="2000" i="1">
                                        <a:latin typeface="Cambria Math" panose="02040503050406030204" pitchFamily="18" charset="0"/>
                                      </a:rPr>
                                    </m:ctrlPr>
                                  </m:fPr>
                                  <m:num>
                                    <m:sSub>
                                      <m:sSubPr>
                                        <m:ctrlPr>
                                          <a:rPr lang="en-US" altLang="ja-JP" sz="2000" i="1">
                                            <a:latin typeface="Cambria Math" panose="02040503050406030204" pitchFamily="18" charset="0"/>
                                          </a:rPr>
                                        </m:ctrlPr>
                                      </m:sSub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e>
                                        </m:d>
                                      </m:e>
                                      <m:sub>
                                        <m:r>
                                          <a:rPr lang="en-US" altLang="ja-JP" sz="2000" i="1">
                                            <a:latin typeface="Cambria Math" panose="02040503050406030204" pitchFamily="18" charset="0"/>
                                          </a:rPr>
                                          <m:t>𝑧</m:t>
                                        </m:r>
                                        <m:r>
                                          <a:rPr lang="en-US" altLang="ja-JP" sz="2000" i="1">
                                            <a:latin typeface="Cambria Math" panose="02040503050406030204" pitchFamily="18" charset="0"/>
                                          </a:rPr>
                                          <m:t>=</m:t>
                                        </m:r>
                                        <m:r>
                                          <a:rPr lang="en-US" altLang="ja-JP" sz="2000" b="0" i="1" smtClean="0">
                                            <a:latin typeface="Cambria Math" panose="02040503050406030204" pitchFamily="18" charset="0"/>
                                          </a:rPr>
                                          <m:t>𝑘</m:t>
                                        </m:r>
                                      </m:sub>
                                    </m:sSub>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b="0" i="1" smtClean="0">
                                            <a:latin typeface="Cambria Math" panose="02040503050406030204" pitchFamily="18" charset="0"/>
                                          </a:rPr>
                                          <m:t>𝑘</m:t>
                                        </m:r>
                                      </m:sub>
                                    </m:sSub>
                                  </m:den>
                                </m:f>
                              </m:e>
                            </m:mr>
                          </m:m>
                        </m:e>
                      </m:d>
                    </m:oMath>
                  </m:oMathPara>
                </a14:m>
                <a:endParaRPr lang="en-US" altLang="ja-JP" sz="2000" i="1" dirty="0">
                  <a:solidFill>
                    <a:srgbClr val="000000"/>
                  </a:solidFill>
                  <a:latin typeface="Cambria Math" panose="02040503050406030204" pitchFamily="18" charset="0"/>
                </a:endParaRPr>
              </a:p>
            </p:txBody>
          </p:sp>
        </mc:Choice>
        <mc:Fallback xmlns="">
          <p:sp>
            <p:nvSpPr>
              <p:cNvPr id="15" name="テキスト ボックス 14">
                <a:extLst>
                  <a:ext uri="{FF2B5EF4-FFF2-40B4-BE49-F238E27FC236}">
                    <a16:creationId xmlns:a16="http://schemas.microsoft.com/office/drawing/2014/main" id="{1CA482EC-52BC-0771-6D40-8FC6AEDE8860}"/>
                  </a:ext>
                </a:extLst>
              </p:cNvPr>
              <p:cNvSpPr txBox="1">
                <a:spLocks noRot="1" noChangeAspect="1" noMove="1" noResize="1" noEditPoints="1" noAdjustHandles="1" noChangeArrowheads="1" noChangeShapeType="1" noTextEdit="1"/>
              </p:cNvSpPr>
              <p:nvPr/>
            </p:nvSpPr>
            <p:spPr>
              <a:xfrm>
                <a:off x="632520" y="3429000"/>
                <a:ext cx="6602500" cy="2735685"/>
              </a:xfrm>
              <a:prstGeom prst="rect">
                <a:avLst/>
              </a:prstGeom>
              <a:blipFill>
                <a:blip r:embed="rId3"/>
                <a:stretch>
                  <a:fillRect l="-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32D5DC1-6119-BE29-4F9D-02E54CB2F5DC}"/>
                  </a:ext>
                </a:extLst>
              </p:cNvPr>
              <p:cNvSpPr txBox="1"/>
              <p:nvPr/>
            </p:nvSpPr>
            <p:spPr>
              <a:xfrm>
                <a:off x="631735" y="1988840"/>
                <a:ext cx="5472608" cy="1046505"/>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ja-JP" sz="2000" i="1" smtClean="0">
                              <a:latin typeface="Cambria Math" panose="02040503050406030204" pitchFamily="18" charset="0"/>
                            </a:rPr>
                          </m:ctrlPr>
                        </m:sSup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e>
                        <m:sup>
                          <m:d>
                            <m:dPr>
                              <m:ctrlPr>
                                <a:rPr lang="en-US" altLang="ja-JP" sz="2000" i="1" smtClean="0">
                                  <a:latin typeface="Cambria Math" panose="02040503050406030204" pitchFamily="18" charset="0"/>
                                </a:rPr>
                              </m:ctrlPr>
                            </m:dPr>
                            <m:e>
                              <m:r>
                                <a:rPr lang="en-US" altLang="ja-JP" sz="2000" i="1">
                                  <a:latin typeface="Cambria Math" panose="02040503050406030204" pitchFamily="18" charset="0"/>
                                </a:rPr>
                                <m:t>𝑚</m:t>
                              </m:r>
                              <m:r>
                                <a:rPr lang="en-US" altLang="ja-JP" sz="2000" i="1">
                                  <a:latin typeface="Cambria Math" panose="02040503050406030204" pitchFamily="18" charset="0"/>
                                </a:rPr>
                                <m:t>+1</m:t>
                              </m:r>
                            </m:e>
                          </m:d>
                        </m:sup>
                      </m:sSup>
                      <m:r>
                        <m:rPr>
                          <m:aln/>
                        </m:rP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𝑃</m:t>
                          </m:r>
                        </m:e>
                        <m:sub>
                          <m:r>
                            <a:rPr lang="en-US" altLang="ja-JP" sz="2000" i="1">
                              <a:latin typeface="Cambria Math" panose="02040503050406030204" pitchFamily="18" charset="0"/>
                            </a:rPr>
                            <m:t>0</m:t>
                          </m:r>
                        </m:sub>
                      </m:sSub>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num>
                        <m:den>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den>
                      </m:f>
                      <m:sSup>
                        <m:sSupPr>
                          <m:ctrlPr>
                            <a:rPr lang="en-US" altLang="ja-JP" sz="2000" i="1">
                              <a:latin typeface="Cambria Math" panose="02040503050406030204" pitchFamily="18" charset="0"/>
                            </a:rPr>
                          </m:ctrlPr>
                        </m:sSupPr>
                        <m:e>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b="0" i="1" smtClean="0">
                              <a:solidFill>
                                <a:srgbClr val="000000"/>
                              </a:solidFill>
                              <a:latin typeface="Cambria Math" panose="02040503050406030204" pitchFamily="18" charset="0"/>
                            </a:rPr>
                            <m:t>𝑘</m:t>
                          </m:r>
                        </m:sub>
                        <m:sup/>
                        <m:e>
                          <m:f>
                            <m:fPr>
                              <m:ctrlPr>
                                <a:rPr lang="en-US" altLang="ja-JP" sz="2000" i="1" smtClean="0">
                                  <a:solidFill>
                                    <a:srgbClr val="000000"/>
                                  </a:solidFill>
                                  <a:latin typeface="Cambria Math" panose="02040503050406030204" pitchFamily="18" charset="0"/>
                                </a:rPr>
                              </m:ctrlPr>
                            </m:fPr>
                            <m:num>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m:t>
                                  </m:r>
                                  <m:r>
                                    <a:rPr lang="en-US" altLang="ja-JP" sz="2000" b="0" i="1" smtClean="0">
                                      <a:solidFill>
                                        <a:srgbClr val="000000"/>
                                      </a:solidFill>
                                      <a:latin typeface="Cambria Math" panose="02040503050406030204" pitchFamily="18" charset="0"/>
                                    </a:rPr>
                                    <m:t>𝑖</m:t>
                                  </m:r>
                                </m:sub>
                              </m:sSub>
                              <m:r>
                                <a:rPr lang="en-US" altLang="ja-JP" sz="2000" i="1" smtClean="0">
                                  <a:solidFill>
                                    <a:srgbClr val="000000"/>
                                  </a:solidFill>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d>
                                    <m:dPr>
                                      <m:begChr m:val=""/>
                                      <m:endChr m:val="|"/>
                                      <m:ctrlPr>
                                        <a:rPr lang="en-US" altLang="ja-JP" sz="2000" i="1" smtClean="0">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e>
                                  </m:d>
                                </m:e>
                                <m:sub>
                                  <m:r>
                                    <a:rPr lang="en-US" altLang="ja-JP" sz="2000" b="0" i="1" smtClean="0">
                                      <a:latin typeface="Cambria Math" panose="02040503050406030204" pitchFamily="18" charset="0"/>
                                    </a:rPr>
                                    <m:t>𝑧</m:t>
                                  </m:r>
                                  <m:r>
                                    <a:rPr lang="en-US" altLang="ja-JP" sz="2000" b="0" i="1" smtClean="0">
                                      <a:latin typeface="Cambria Math" panose="02040503050406030204" pitchFamily="18" charset="0"/>
                                    </a:rPr>
                                    <m:t>=</m:t>
                                  </m:r>
                                  <m:r>
                                    <a:rPr lang="en-US" altLang="ja-JP" sz="2000" i="1">
                                      <a:latin typeface="Cambria Math" panose="02040503050406030204" pitchFamily="18" charset="0"/>
                                    </a:rPr>
                                    <m:t>𝑘</m:t>
                                  </m:r>
                                </m:sub>
                              </m:sSub>
                            </m:num>
                            <m:den>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b="0" i="1" smtClean="0">
                                      <a:solidFill>
                                        <a:srgbClr val="000000"/>
                                      </a:solidFill>
                                      <a:latin typeface="Cambria Math" panose="02040503050406030204" pitchFamily="18" charset="0"/>
                                    </a:rPr>
                                    <m:t>𝑗</m:t>
                                  </m:r>
                                </m:sub>
                                <m:sup/>
                                <m:e>
                                  <m:sSub>
                                    <m:sSubPr>
                                      <m:ctrlPr>
                                        <a:rPr lang="en-US" altLang="ja-JP" sz="2000" i="1" smtClean="0">
                                          <a:solidFill>
                                            <a:srgbClr val="000000"/>
                                          </a:solidFill>
                                          <a:latin typeface="Cambria Math" panose="02040503050406030204" pitchFamily="18" charset="0"/>
                                        </a:rPr>
                                      </m:ctrlPr>
                                    </m:sSubPr>
                                    <m:e>
                                      <m:r>
                                        <a:rPr lang="en-US" altLang="ja-JP" sz="2000" b="0" i="1" smtClean="0">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𝑘𝑗</m:t>
                                      </m:r>
                                    </m:sub>
                                  </m:sSub>
                                </m:e>
                              </m:nary>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b="0" i="1" smtClean="0">
                                          <a:latin typeface="Cambria Math" panose="02040503050406030204" pitchFamily="18" charset="0"/>
                                        </a:rPr>
                                        <m:t>𝑗</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den>
                          </m:f>
                        </m:e>
                      </m:nary>
                    </m:oMath>
                  </m:oMathPara>
                </a14:m>
                <a:br>
                  <a:rPr lang="en-US" altLang="ja-JP" sz="2000" i="1" dirty="0">
                    <a:latin typeface="Cambria Math" panose="02040503050406030204" pitchFamily="18" charset="0"/>
                  </a:rPr>
                </a:br>
                <a:endParaRPr lang="en-US" altLang="ja-JP" sz="2000" i="1" dirty="0">
                  <a:latin typeface="Cambria Math" panose="02040503050406030204" pitchFamily="18" charset="0"/>
                </a:endParaRPr>
              </a:p>
            </p:txBody>
          </p:sp>
        </mc:Choice>
        <mc:Fallback xmlns="">
          <p:sp>
            <p:nvSpPr>
              <p:cNvPr id="17" name="テキスト ボックス 16">
                <a:extLst>
                  <a:ext uri="{FF2B5EF4-FFF2-40B4-BE49-F238E27FC236}">
                    <a16:creationId xmlns:a16="http://schemas.microsoft.com/office/drawing/2014/main" id="{932D5DC1-6119-BE29-4F9D-02E54CB2F5DC}"/>
                  </a:ext>
                </a:extLst>
              </p:cNvPr>
              <p:cNvSpPr txBox="1">
                <a:spLocks noRot="1" noChangeAspect="1" noMove="1" noResize="1" noEditPoints="1" noAdjustHandles="1" noChangeArrowheads="1" noChangeShapeType="1" noTextEdit="1"/>
              </p:cNvSpPr>
              <p:nvPr/>
            </p:nvSpPr>
            <p:spPr>
              <a:xfrm>
                <a:off x="631735" y="1988840"/>
                <a:ext cx="5472608" cy="1046505"/>
              </a:xfrm>
              <a:prstGeom prst="rect">
                <a:avLst/>
              </a:prstGeom>
              <a:blipFill>
                <a:blip r:embed="rId4"/>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D0A44E9-F5C5-F29E-7C40-CBE87B1F1FDD}"/>
              </a:ext>
            </a:extLst>
          </p:cNvPr>
          <p:cNvSpPr txBox="1"/>
          <p:nvPr/>
        </p:nvSpPr>
        <p:spPr>
          <a:xfrm>
            <a:off x="6266734" y="2431164"/>
            <a:ext cx="3510802" cy="400110"/>
          </a:xfrm>
          <a:prstGeom prst="rect">
            <a:avLst/>
          </a:prstGeom>
          <a:noFill/>
        </p:spPr>
        <p:txBody>
          <a:bodyPr wrap="square">
            <a:spAutoFit/>
          </a:bodyPr>
          <a:lstStyle/>
          <a:p>
            <a:pPr marL="285750" indent="-285750">
              <a:buClr>
                <a:srgbClr val="0070C0"/>
              </a:buClr>
              <a:buSzPct val="110000"/>
              <a:buFont typeface="Yu Gothic UI" panose="020B0500000000000000" pitchFamily="50" charset="-128"/>
              <a:buChar char="★"/>
            </a:pPr>
            <a:r>
              <a:rPr lang="ja-JP" altLang="en-US" sz="2000" dirty="0"/>
              <a:t>行列を用いて計算を高速化</a:t>
            </a:r>
            <a:endParaRPr lang="en-US" altLang="ja-JP" sz="2000" dirty="0"/>
          </a:p>
        </p:txBody>
      </p:sp>
      <p:sp>
        <p:nvSpPr>
          <p:cNvPr id="20" name="テキスト ボックス 19">
            <a:extLst>
              <a:ext uri="{FF2B5EF4-FFF2-40B4-BE49-F238E27FC236}">
                <a16:creationId xmlns:a16="http://schemas.microsoft.com/office/drawing/2014/main" id="{851824CC-1783-99CA-F210-5D22956924F8}"/>
              </a:ext>
            </a:extLst>
          </p:cNvPr>
          <p:cNvSpPr txBox="1"/>
          <p:nvPr/>
        </p:nvSpPr>
        <p:spPr>
          <a:xfrm>
            <a:off x="6358827" y="2936056"/>
            <a:ext cx="3326616" cy="1285032"/>
          </a:xfrm>
          <a:prstGeom prst="rect">
            <a:avLst/>
          </a:prstGeom>
          <a:noFill/>
        </p:spPr>
        <p:txBody>
          <a:bodyPr wrap="square" rtlCol="0" anchor="t">
            <a:spAutoFit/>
          </a:bodyPr>
          <a:lstStyle/>
          <a:p>
            <a:pPr>
              <a:lnSpc>
                <a:spcPct val="150000"/>
              </a:lnSpc>
              <a:buClr>
                <a:srgbClr val="0070C0"/>
              </a:buClr>
              <a:buSzPct val="110000"/>
            </a:pPr>
            <a:r>
              <a:rPr lang="en-US" altLang="ja-JP" sz="1800" dirty="0">
                <a:cs typeface="Arial" panose="020B0604020202020204" pitchFamily="34" charset="0"/>
              </a:rPr>
              <a:t>300</a:t>
            </a:r>
            <a:r>
              <a:rPr lang="ja-JP" altLang="en-US" sz="1800" dirty="0">
                <a:cs typeface="Arial" panose="020B0604020202020204" pitchFamily="34" charset="0"/>
              </a:rPr>
              <a:t>点・</a:t>
            </a:r>
            <a:r>
              <a:rPr lang="en-US" altLang="ja-JP" sz="1800" dirty="0">
                <a:cs typeface="Arial" panose="020B0604020202020204" pitchFamily="34" charset="0"/>
              </a:rPr>
              <a:t>1000</a:t>
            </a:r>
            <a:r>
              <a:rPr lang="ja-JP" altLang="en-US" sz="1800" dirty="0">
                <a:cs typeface="Arial" panose="020B0604020202020204" pitchFamily="34" charset="0"/>
              </a:rPr>
              <a:t>回計算の所要時間</a:t>
            </a:r>
            <a:endParaRPr lang="en-US" altLang="ja-JP" sz="18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1800" dirty="0">
                <a:cs typeface="Arial" panose="020B0604020202020204" pitchFamily="34" charset="0"/>
              </a:rPr>
              <a:t>行列使用：</a:t>
            </a:r>
            <a:r>
              <a:rPr lang="en-US" altLang="ja-JP" sz="1800" dirty="0">
                <a:cs typeface="Arial" panose="020B0604020202020204" pitchFamily="34" charset="0"/>
              </a:rPr>
              <a:t>4.37 sec</a:t>
            </a:r>
          </a:p>
          <a:p>
            <a:pPr marL="342900" indent="-342900">
              <a:lnSpc>
                <a:spcPct val="150000"/>
              </a:lnSpc>
              <a:buClr>
                <a:srgbClr val="0070C0"/>
              </a:buClr>
              <a:buSzPct val="110000"/>
              <a:buFont typeface="Wingdings" panose="05000000000000000000" pitchFamily="2" charset="2"/>
              <a:buChar char="l"/>
            </a:pPr>
            <a:r>
              <a:rPr lang="ja-JP" altLang="en-US" sz="1800" dirty="0">
                <a:cs typeface="Arial" panose="020B0604020202020204" pitchFamily="34" charset="0"/>
              </a:rPr>
              <a:t>行列未使用：</a:t>
            </a:r>
            <a:r>
              <a:rPr lang="en-US" altLang="ja-JP" sz="1800" dirty="0">
                <a:cs typeface="Arial" panose="020B0604020202020204" pitchFamily="34" charset="0"/>
              </a:rPr>
              <a:t>62566 sec</a:t>
            </a:r>
          </a:p>
        </p:txBody>
      </p:sp>
    </p:spTree>
    <p:extLst>
      <p:ext uri="{BB962C8B-B14F-4D97-AF65-F5344CB8AC3E}">
        <p14:creationId xmlns:p14="http://schemas.microsoft.com/office/powerpoint/2010/main" val="416981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FD32C012-2891-8156-67A5-36A0BBC98255}"/>
              </a:ext>
            </a:extLst>
          </p:cNvPr>
          <p:cNvSpPr>
            <a:spLocks noGrp="1"/>
          </p:cNvSpPr>
          <p:nvPr>
            <p:ph type="title"/>
          </p:nvPr>
        </p:nvSpPr>
        <p:spPr/>
        <p:txBody>
          <a:bodyPr/>
          <a:lstStyle/>
          <a:p>
            <a:r>
              <a:rPr lang="en-US" altLang="ja-JP" sz="2400" dirty="0" err="1">
                <a:cs typeface="Arial" panose="020B0604020202020204" pitchFamily="34" charset="0"/>
              </a:rPr>
              <a:t>SeeQ</a:t>
            </a:r>
            <a:r>
              <a:rPr lang="ja-JP" altLang="en-US" sz="2400" dirty="0">
                <a:cs typeface="Arial" panose="020B0604020202020204" pitchFamily="34" charset="0"/>
              </a:rPr>
              <a:t>・構造関数</a:t>
            </a:r>
            <a:endParaRPr kumimoji="1" lang="ja-JP" altLang="en-US" dirty="0"/>
          </a:p>
        </p:txBody>
      </p:sp>
      <p:sp>
        <p:nvSpPr>
          <p:cNvPr id="31" name="フローチャート: 処理 30">
            <a:extLst>
              <a:ext uri="{FF2B5EF4-FFF2-40B4-BE49-F238E27FC236}">
                <a16:creationId xmlns:a16="http://schemas.microsoft.com/office/drawing/2014/main" id="{532BF387-2FD1-4FC5-593D-CE81892C6241}"/>
              </a:ext>
            </a:extLst>
          </p:cNvPr>
          <p:cNvSpPr/>
          <p:nvPr/>
        </p:nvSpPr>
        <p:spPr bwMode="auto">
          <a:xfrm>
            <a:off x="631735" y="13770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32" name="フローチャート: 処理 31">
            <a:extLst>
              <a:ext uri="{FF2B5EF4-FFF2-40B4-BE49-F238E27FC236}">
                <a16:creationId xmlns:a16="http://schemas.microsoft.com/office/drawing/2014/main" id="{FF4D6D6B-F266-E58B-C6C2-274EB3C6EFC2}"/>
              </a:ext>
            </a:extLst>
          </p:cNvPr>
          <p:cNvSpPr/>
          <p:nvPr/>
        </p:nvSpPr>
        <p:spPr bwMode="auto">
          <a:xfrm>
            <a:off x="632525" y="13770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grpSp>
        <p:nvGrpSpPr>
          <p:cNvPr id="37" name="グループ化 36">
            <a:extLst>
              <a:ext uri="{FF2B5EF4-FFF2-40B4-BE49-F238E27FC236}">
                <a16:creationId xmlns:a16="http://schemas.microsoft.com/office/drawing/2014/main" id="{49B3DD2E-0064-C751-E77D-E62DE40CB905}"/>
              </a:ext>
            </a:extLst>
          </p:cNvPr>
          <p:cNvGrpSpPr/>
          <p:nvPr/>
        </p:nvGrpSpPr>
        <p:grpSpPr>
          <a:xfrm>
            <a:off x="325697" y="716833"/>
            <a:ext cx="9253028" cy="414065"/>
            <a:chOff x="384872" y="1258017"/>
            <a:chExt cx="8435276" cy="414065"/>
          </a:xfrm>
        </p:grpSpPr>
        <p:grpSp>
          <p:nvGrpSpPr>
            <p:cNvPr id="38" name="グループ化 37">
              <a:extLst>
                <a:ext uri="{FF2B5EF4-FFF2-40B4-BE49-F238E27FC236}">
                  <a16:creationId xmlns:a16="http://schemas.microsoft.com/office/drawing/2014/main" id="{A388F021-2B9B-893C-FE5D-DE101FB8BF49}"/>
                </a:ext>
              </a:extLst>
            </p:cNvPr>
            <p:cNvGrpSpPr/>
            <p:nvPr/>
          </p:nvGrpSpPr>
          <p:grpSpPr>
            <a:xfrm>
              <a:off x="384872" y="1258017"/>
              <a:ext cx="8435276" cy="414065"/>
              <a:chOff x="384872" y="1435415"/>
              <a:chExt cx="8435276" cy="1242013"/>
            </a:xfrm>
          </p:grpSpPr>
          <p:sp>
            <p:nvSpPr>
              <p:cNvPr id="40" name="正方形/長方形 39">
                <a:extLst>
                  <a:ext uri="{FF2B5EF4-FFF2-40B4-BE49-F238E27FC236}">
                    <a16:creationId xmlns:a16="http://schemas.microsoft.com/office/drawing/2014/main" id="{9DFDF6C0-7B0A-E0E9-3E78-3CC2E23DDD94}"/>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dirty="0"/>
                  <a:t>時定数スペクトル計算結果</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41" name="直線コネクタ 40">
                <a:extLst>
                  <a:ext uri="{FF2B5EF4-FFF2-40B4-BE49-F238E27FC236}">
                    <a16:creationId xmlns:a16="http://schemas.microsoft.com/office/drawing/2014/main" id="{F8D5AA10-E020-33AD-5634-5BEF6A7C2D2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9" name="正方形/長方形 38">
              <a:extLst>
                <a:ext uri="{FF2B5EF4-FFF2-40B4-BE49-F238E27FC236}">
                  <a16:creationId xmlns:a16="http://schemas.microsoft.com/office/drawing/2014/main" id="{F10FF541-DDAC-7137-1491-80B481FDAC89}"/>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32D5DC1-6119-BE29-4F9D-02E54CB2F5DC}"/>
                  </a:ext>
                </a:extLst>
              </p:cNvPr>
              <p:cNvSpPr txBox="1"/>
              <p:nvPr/>
            </p:nvSpPr>
            <p:spPr>
              <a:xfrm>
                <a:off x="631735" y="1988840"/>
                <a:ext cx="5472608" cy="1046505"/>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ja-JP" sz="2000" i="1" smtClean="0">
                              <a:latin typeface="Cambria Math" panose="02040503050406030204" pitchFamily="18" charset="0"/>
                            </a:rPr>
                          </m:ctrlPr>
                        </m:sSup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e>
                        <m:sup>
                          <m:d>
                            <m:dPr>
                              <m:ctrlPr>
                                <a:rPr lang="en-US" altLang="ja-JP" sz="2000" i="1" smtClean="0">
                                  <a:latin typeface="Cambria Math" panose="02040503050406030204" pitchFamily="18" charset="0"/>
                                </a:rPr>
                              </m:ctrlPr>
                            </m:dPr>
                            <m:e>
                              <m:r>
                                <a:rPr lang="en-US" altLang="ja-JP" sz="2000" i="1">
                                  <a:latin typeface="Cambria Math" panose="02040503050406030204" pitchFamily="18" charset="0"/>
                                </a:rPr>
                                <m:t>𝑚</m:t>
                              </m:r>
                              <m:r>
                                <a:rPr lang="en-US" altLang="ja-JP" sz="2000" i="1">
                                  <a:latin typeface="Cambria Math" panose="02040503050406030204" pitchFamily="18" charset="0"/>
                                </a:rPr>
                                <m:t>+1</m:t>
                              </m:r>
                            </m:e>
                          </m:d>
                        </m:sup>
                      </m:sSup>
                      <m:r>
                        <m:rPr>
                          <m:aln/>
                        </m:rP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𝑃</m:t>
                          </m:r>
                        </m:e>
                        <m:sub>
                          <m:r>
                            <a:rPr lang="en-US" altLang="ja-JP" sz="2000" i="1">
                              <a:latin typeface="Cambria Math" panose="02040503050406030204" pitchFamily="18" charset="0"/>
                            </a:rPr>
                            <m:t>0</m:t>
                          </m:r>
                        </m:sub>
                      </m:sSub>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num>
                        <m:den>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den>
                      </m:f>
                      <m:sSup>
                        <m:sSupPr>
                          <m:ctrlPr>
                            <a:rPr lang="en-US" altLang="ja-JP" sz="2000" i="1">
                              <a:latin typeface="Cambria Math" panose="02040503050406030204" pitchFamily="18" charset="0"/>
                            </a:rPr>
                          </m:ctrlPr>
                        </m:sSupPr>
                        <m:e>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b="0" i="1" smtClean="0">
                              <a:solidFill>
                                <a:srgbClr val="000000"/>
                              </a:solidFill>
                              <a:latin typeface="Cambria Math" panose="02040503050406030204" pitchFamily="18" charset="0"/>
                            </a:rPr>
                            <m:t>𝑘</m:t>
                          </m:r>
                        </m:sub>
                        <m:sup/>
                        <m:e>
                          <m:f>
                            <m:fPr>
                              <m:ctrlPr>
                                <a:rPr lang="en-US" altLang="ja-JP" sz="2000" i="1" smtClean="0">
                                  <a:solidFill>
                                    <a:srgbClr val="000000"/>
                                  </a:solidFill>
                                  <a:latin typeface="Cambria Math" panose="02040503050406030204" pitchFamily="18" charset="0"/>
                                </a:rPr>
                              </m:ctrlPr>
                            </m:fPr>
                            <m:num>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m:t>
                                  </m:r>
                                  <m:r>
                                    <a:rPr lang="en-US" altLang="ja-JP" sz="2000" b="0" i="1" smtClean="0">
                                      <a:solidFill>
                                        <a:srgbClr val="000000"/>
                                      </a:solidFill>
                                      <a:latin typeface="Cambria Math" panose="02040503050406030204" pitchFamily="18" charset="0"/>
                                    </a:rPr>
                                    <m:t>𝑖</m:t>
                                  </m:r>
                                </m:sub>
                              </m:sSub>
                              <m:r>
                                <a:rPr lang="en-US" altLang="ja-JP" sz="2000" i="1" smtClean="0">
                                  <a:solidFill>
                                    <a:srgbClr val="000000"/>
                                  </a:solidFill>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d>
                                    <m:dPr>
                                      <m:begChr m:val=""/>
                                      <m:endChr m:val="|"/>
                                      <m:ctrlPr>
                                        <a:rPr lang="en-US" altLang="ja-JP" sz="2000" i="1" smtClean="0">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e>
                                  </m:d>
                                </m:e>
                                <m:sub>
                                  <m:r>
                                    <a:rPr lang="en-US" altLang="ja-JP" sz="2000" b="0" i="1" smtClean="0">
                                      <a:latin typeface="Cambria Math" panose="02040503050406030204" pitchFamily="18" charset="0"/>
                                    </a:rPr>
                                    <m:t>𝑧</m:t>
                                  </m:r>
                                  <m:r>
                                    <a:rPr lang="en-US" altLang="ja-JP" sz="2000" b="0" i="1" smtClean="0">
                                      <a:latin typeface="Cambria Math" panose="02040503050406030204" pitchFamily="18" charset="0"/>
                                    </a:rPr>
                                    <m:t>=</m:t>
                                  </m:r>
                                  <m:r>
                                    <a:rPr lang="en-US" altLang="ja-JP" sz="2000" i="1">
                                      <a:latin typeface="Cambria Math" panose="02040503050406030204" pitchFamily="18" charset="0"/>
                                    </a:rPr>
                                    <m:t>𝑘</m:t>
                                  </m:r>
                                </m:sub>
                              </m:sSub>
                            </m:num>
                            <m:den>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b="0" i="1" smtClean="0">
                                      <a:solidFill>
                                        <a:srgbClr val="000000"/>
                                      </a:solidFill>
                                      <a:latin typeface="Cambria Math" panose="02040503050406030204" pitchFamily="18" charset="0"/>
                                    </a:rPr>
                                    <m:t>𝑗</m:t>
                                  </m:r>
                                </m:sub>
                                <m:sup/>
                                <m:e>
                                  <m:sSub>
                                    <m:sSubPr>
                                      <m:ctrlPr>
                                        <a:rPr lang="en-US" altLang="ja-JP" sz="2000" i="1" smtClean="0">
                                          <a:solidFill>
                                            <a:srgbClr val="000000"/>
                                          </a:solidFill>
                                          <a:latin typeface="Cambria Math" panose="02040503050406030204" pitchFamily="18" charset="0"/>
                                        </a:rPr>
                                      </m:ctrlPr>
                                    </m:sSubPr>
                                    <m:e>
                                      <m:r>
                                        <a:rPr lang="en-US" altLang="ja-JP" sz="2000" b="0" i="1" smtClean="0">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𝑘𝑗</m:t>
                                      </m:r>
                                    </m:sub>
                                  </m:sSub>
                                </m:e>
                              </m:nary>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b="0" i="1" smtClean="0">
                                          <a:latin typeface="Cambria Math" panose="02040503050406030204" pitchFamily="18" charset="0"/>
                                        </a:rPr>
                                        <m:t>𝑗</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den>
                          </m:f>
                        </m:e>
                      </m:nary>
                    </m:oMath>
                  </m:oMathPara>
                </a14:m>
                <a:br>
                  <a:rPr lang="en-US" altLang="ja-JP" sz="2000" i="1" dirty="0">
                    <a:latin typeface="Cambria Math" panose="02040503050406030204" pitchFamily="18" charset="0"/>
                  </a:rPr>
                </a:br>
                <a:endParaRPr lang="en-US" altLang="ja-JP" sz="2000" i="1" dirty="0">
                  <a:latin typeface="Cambria Math" panose="02040503050406030204" pitchFamily="18" charset="0"/>
                </a:endParaRPr>
              </a:p>
            </p:txBody>
          </p:sp>
        </mc:Choice>
        <mc:Fallback xmlns="">
          <p:sp>
            <p:nvSpPr>
              <p:cNvPr id="17" name="テキスト ボックス 16">
                <a:extLst>
                  <a:ext uri="{FF2B5EF4-FFF2-40B4-BE49-F238E27FC236}">
                    <a16:creationId xmlns:a16="http://schemas.microsoft.com/office/drawing/2014/main" id="{932D5DC1-6119-BE29-4F9D-02E54CB2F5DC}"/>
                  </a:ext>
                </a:extLst>
              </p:cNvPr>
              <p:cNvSpPr txBox="1">
                <a:spLocks noRot="1" noChangeAspect="1" noMove="1" noResize="1" noEditPoints="1" noAdjustHandles="1" noChangeArrowheads="1" noChangeShapeType="1" noTextEdit="1"/>
              </p:cNvSpPr>
              <p:nvPr/>
            </p:nvSpPr>
            <p:spPr>
              <a:xfrm>
                <a:off x="631735" y="1988840"/>
                <a:ext cx="5472608" cy="1046505"/>
              </a:xfrm>
              <a:prstGeom prst="rect">
                <a:avLst/>
              </a:prstGeom>
              <a:blipFill>
                <a:blip r:embed="rId3"/>
                <a:stretch>
                  <a:fillRect/>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78B3C745-92CC-D203-6B55-AFE152EC2AC4}"/>
              </a:ext>
            </a:extLst>
          </p:cNvPr>
          <p:cNvPicPr>
            <a:picLocks noChangeAspect="1"/>
          </p:cNvPicPr>
          <p:nvPr/>
        </p:nvPicPr>
        <p:blipFill>
          <a:blip r:embed="rId4"/>
          <a:stretch>
            <a:fillRect/>
          </a:stretch>
        </p:blipFill>
        <p:spPr>
          <a:xfrm>
            <a:off x="982934" y="3609020"/>
            <a:ext cx="4114081" cy="266653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704ED5E-1B41-CC83-8854-0A226152C5B1}"/>
                  </a:ext>
                </a:extLst>
              </p:cNvPr>
              <p:cNvSpPr txBox="1"/>
              <p:nvPr/>
            </p:nvSpPr>
            <p:spPr>
              <a:xfrm rot="16200000">
                <a:off x="449386" y="4667654"/>
                <a:ext cx="65627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𝑅</m:t>
                      </m:r>
                      <m:d>
                        <m:dPr>
                          <m:ctrlPr>
                            <a:rPr lang="en-US" altLang="ja-JP" sz="1600" i="1">
                              <a:latin typeface="Cambria Math" panose="02040503050406030204" pitchFamily="18" charset="0"/>
                            </a:rPr>
                          </m:ctrlPr>
                        </m:dPr>
                        <m:e>
                          <m:r>
                            <a:rPr lang="ja-JP" altLang="en-US" sz="1600" i="1">
                              <a:latin typeface="Cambria Math" panose="02040503050406030204" pitchFamily="18" charset="0"/>
                            </a:rPr>
                            <m:t>𝜁</m:t>
                          </m:r>
                        </m:e>
                      </m:d>
                    </m:oMath>
                  </m:oMathPara>
                </a14:m>
                <a:endParaRPr lang="ja-JP" altLang="en-US" sz="1600" dirty="0"/>
              </a:p>
            </p:txBody>
          </p:sp>
        </mc:Choice>
        <mc:Fallback xmlns="">
          <p:sp>
            <p:nvSpPr>
              <p:cNvPr id="19" name="テキスト ボックス 18">
                <a:extLst>
                  <a:ext uri="{FF2B5EF4-FFF2-40B4-BE49-F238E27FC236}">
                    <a16:creationId xmlns:a16="http://schemas.microsoft.com/office/drawing/2014/main" id="{E704ED5E-1B41-CC83-8854-0A226152C5B1}"/>
                  </a:ext>
                </a:extLst>
              </p:cNvPr>
              <p:cNvSpPr txBox="1">
                <a:spLocks noRot="1" noChangeAspect="1" noMove="1" noResize="1" noEditPoints="1" noAdjustHandles="1" noChangeArrowheads="1" noChangeShapeType="1" noTextEdit="1"/>
              </p:cNvSpPr>
              <p:nvPr/>
            </p:nvSpPr>
            <p:spPr>
              <a:xfrm rot="16200000">
                <a:off x="449386" y="4667654"/>
                <a:ext cx="656273" cy="338554"/>
              </a:xfrm>
              <a:prstGeom prst="rect">
                <a:avLst/>
              </a:prstGeom>
              <a:blipFill>
                <a:blip r:embed="rId5"/>
                <a:stretch>
                  <a:fillRect r="-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B318623-7B9A-C4A1-B982-9540F49AC704}"/>
                  </a:ext>
                </a:extLst>
              </p:cNvPr>
              <p:cNvSpPr txBox="1"/>
              <p:nvPr/>
            </p:nvSpPr>
            <p:spPr>
              <a:xfrm>
                <a:off x="2895647" y="6121665"/>
                <a:ext cx="28865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1600" i="1" smtClean="0">
                          <a:latin typeface="Cambria Math" panose="02040503050406030204" pitchFamily="18" charset="0"/>
                        </a:rPr>
                        <m:t>𝜁</m:t>
                      </m:r>
                    </m:oMath>
                  </m:oMathPara>
                </a14:m>
                <a:endParaRPr lang="ja-JP" altLang="en-US" sz="1600" dirty="0"/>
              </a:p>
            </p:txBody>
          </p:sp>
        </mc:Choice>
        <mc:Fallback xmlns="">
          <p:sp>
            <p:nvSpPr>
              <p:cNvPr id="21" name="テキスト ボックス 20">
                <a:extLst>
                  <a:ext uri="{FF2B5EF4-FFF2-40B4-BE49-F238E27FC236}">
                    <a16:creationId xmlns:a16="http://schemas.microsoft.com/office/drawing/2014/main" id="{1B318623-7B9A-C4A1-B982-9540F49AC704}"/>
                  </a:ext>
                </a:extLst>
              </p:cNvPr>
              <p:cNvSpPr txBox="1">
                <a:spLocks noRot="1" noChangeAspect="1" noMove="1" noResize="1" noEditPoints="1" noAdjustHandles="1" noChangeArrowheads="1" noChangeShapeType="1" noTextEdit="1"/>
              </p:cNvSpPr>
              <p:nvPr/>
            </p:nvSpPr>
            <p:spPr>
              <a:xfrm>
                <a:off x="2895647" y="6121665"/>
                <a:ext cx="288653" cy="338554"/>
              </a:xfrm>
              <a:prstGeom prst="rect">
                <a:avLst/>
              </a:prstGeom>
              <a:blipFill>
                <a:blip r:embed="rId6"/>
                <a:stretch>
                  <a:fillRect b="-1071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4D6F331-3BF7-244F-6578-A5FE178F6957}"/>
              </a:ext>
            </a:extLst>
          </p:cNvPr>
          <p:cNvSpPr txBox="1"/>
          <p:nvPr/>
        </p:nvSpPr>
        <p:spPr>
          <a:xfrm>
            <a:off x="1802761" y="3259211"/>
            <a:ext cx="2474424" cy="369332"/>
          </a:xfrm>
          <a:prstGeom prst="rect">
            <a:avLst/>
          </a:prstGeom>
          <a:noFill/>
        </p:spPr>
        <p:txBody>
          <a:bodyPr wrap="square">
            <a:spAutoFit/>
          </a:bodyPr>
          <a:lstStyle/>
          <a:p>
            <a:pPr algn="ctr"/>
            <a:r>
              <a:rPr lang="ja-JP" altLang="en-US" sz="1800" dirty="0"/>
              <a:t>時定数スペクトル</a:t>
            </a:r>
          </a:p>
        </p:txBody>
      </p:sp>
      <p:sp>
        <p:nvSpPr>
          <p:cNvPr id="23" name="テキスト ボックス 22">
            <a:extLst>
              <a:ext uri="{FF2B5EF4-FFF2-40B4-BE49-F238E27FC236}">
                <a16:creationId xmlns:a16="http://schemas.microsoft.com/office/drawing/2014/main" id="{A39FEBB5-B47F-186A-CC2E-1BE064CB42EB}"/>
              </a:ext>
            </a:extLst>
          </p:cNvPr>
          <p:cNvSpPr txBox="1"/>
          <p:nvPr/>
        </p:nvSpPr>
        <p:spPr>
          <a:xfrm>
            <a:off x="5373128" y="4234401"/>
            <a:ext cx="3932204" cy="707886"/>
          </a:xfrm>
          <a:prstGeom prst="rect">
            <a:avLst/>
          </a:prstGeom>
          <a:noFill/>
        </p:spPr>
        <p:txBody>
          <a:bodyPr wrap="square">
            <a:spAutoFit/>
          </a:bodyPr>
          <a:lstStyle/>
          <a:p>
            <a:pPr marL="285750" indent="-285750">
              <a:buClr>
                <a:srgbClr val="0070C0"/>
              </a:buClr>
              <a:buSzPct val="110000"/>
              <a:buFont typeface="Yu Gothic UI" panose="020B0500000000000000" pitchFamily="50" charset="-128"/>
              <a:buChar char="★"/>
            </a:pPr>
            <a:r>
              <a:rPr lang="en-US" altLang="ja-JP" sz="2000" dirty="0"/>
              <a:t>Bayesian</a:t>
            </a:r>
            <a:r>
              <a:rPr lang="ja-JP" altLang="en-US" sz="2000" dirty="0"/>
              <a:t> </a:t>
            </a:r>
            <a:r>
              <a:rPr lang="en-US" altLang="ja-JP" sz="2000" dirty="0"/>
              <a:t>Deconvolution</a:t>
            </a:r>
            <a:r>
              <a:rPr lang="ja-JP" altLang="en-US" sz="2000" dirty="0"/>
              <a:t>により時定数スペクトルが得られた</a:t>
            </a:r>
            <a:endParaRPr lang="en-US" altLang="ja-JP" sz="2000" dirty="0"/>
          </a:p>
        </p:txBody>
      </p:sp>
    </p:spTree>
    <p:extLst>
      <p:ext uri="{BB962C8B-B14F-4D97-AF65-F5344CB8AC3E}">
        <p14:creationId xmlns:p14="http://schemas.microsoft.com/office/powerpoint/2010/main" val="2456079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FD32C012-2891-8156-67A5-36A0BBC98255}"/>
              </a:ext>
            </a:extLst>
          </p:cNvPr>
          <p:cNvSpPr>
            <a:spLocks noGrp="1"/>
          </p:cNvSpPr>
          <p:nvPr>
            <p:ph type="title"/>
          </p:nvPr>
        </p:nvSpPr>
        <p:spPr/>
        <p:txBody>
          <a:bodyPr/>
          <a:lstStyle/>
          <a:p>
            <a:r>
              <a:rPr lang="en-US" altLang="ja-JP" sz="2400" dirty="0" err="1">
                <a:cs typeface="Arial" panose="020B0604020202020204" pitchFamily="34" charset="0"/>
              </a:rPr>
              <a:t>SeeQ</a:t>
            </a:r>
            <a:r>
              <a:rPr lang="ja-JP" altLang="en-US" sz="2400" dirty="0">
                <a:cs typeface="Arial" panose="020B0604020202020204" pitchFamily="34" charset="0"/>
              </a:rPr>
              <a:t>・構造関数</a:t>
            </a:r>
            <a:endParaRPr kumimoji="1" lang="ja-JP" altLang="en-US" dirty="0"/>
          </a:p>
        </p:txBody>
      </p:sp>
      <p:sp>
        <p:nvSpPr>
          <p:cNvPr id="31" name="フローチャート: 処理 30">
            <a:extLst>
              <a:ext uri="{FF2B5EF4-FFF2-40B4-BE49-F238E27FC236}">
                <a16:creationId xmlns:a16="http://schemas.microsoft.com/office/drawing/2014/main" id="{532BF387-2FD1-4FC5-593D-CE81892C6241}"/>
              </a:ext>
            </a:extLst>
          </p:cNvPr>
          <p:cNvSpPr/>
          <p:nvPr/>
        </p:nvSpPr>
        <p:spPr bwMode="auto">
          <a:xfrm>
            <a:off x="631735" y="13770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32" name="フローチャート: 処理 31">
            <a:extLst>
              <a:ext uri="{FF2B5EF4-FFF2-40B4-BE49-F238E27FC236}">
                <a16:creationId xmlns:a16="http://schemas.microsoft.com/office/drawing/2014/main" id="{FF4D6D6B-F266-E58B-C6C2-274EB3C6EFC2}"/>
              </a:ext>
            </a:extLst>
          </p:cNvPr>
          <p:cNvSpPr/>
          <p:nvPr/>
        </p:nvSpPr>
        <p:spPr bwMode="auto">
          <a:xfrm>
            <a:off x="632525" y="13770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grpSp>
        <p:nvGrpSpPr>
          <p:cNvPr id="37" name="グループ化 36">
            <a:extLst>
              <a:ext uri="{FF2B5EF4-FFF2-40B4-BE49-F238E27FC236}">
                <a16:creationId xmlns:a16="http://schemas.microsoft.com/office/drawing/2014/main" id="{49B3DD2E-0064-C751-E77D-E62DE40CB905}"/>
              </a:ext>
            </a:extLst>
          </p:cNvPr>
          <p:cNvGrpSpPr/>
          <p:nvPr/>
        </p:nvGrpSpPr>
        <p:grpSpPr>
          <a:xfrm>
            <a:off x="325697" y="716833"/>
            <a:ext cx="9253028" cy="414065"/>
            <a:chOff x="384872" y="1258017"/>
            <a:chExt cx="8435276" cy="414065"/>
          </a:xfrm>
        </p:grpSpPr>
        <p:grpSp>
          <p:nvGrpSpPr>
            <p:cNvPr id="38" name="グループ化 37">
              <a:extLst>
                <a:ext uri="{FF2B5EF4-FFF2-40B4-BE49-F238E27FC236}">
                  <a16:creationId xmlns:a16="http://schemas.microsoft.com/office/drawing/2014/main" id="{A388F021-2B9B-893C-FE5D-DE101FB8BF49}"/>
                </a:ext>
              </a:extLst>
            </p:cNvPr>
            <p:cNvGrpSpPr/>
            <p:nvPr/>
          </p:nvGrpSpPr>
          <p:grpSpPr>
            <a:xfrm>
              <a:off x="384872" y="1258017"/>
              <a:ext cx="8435276" cy="414065"/>
              <a:chOff x="384872" y="1435415"/>
              <a:chExt cx="8435276" cy="1242013"/>
            </a:xfrm>
          </p:grpSpPr>
          <p:sp>
            <p:nvSpPr>
              <p:cNvPr id="40" name="正方形/長方形 39">
                <a:extLst>
                  <a:ext uri="{FF2B5EF4-FFF2-40B4-BE49-F238E27FC236}">
                    <a16:creationId xmlns:a16="http://schemas.microsoft.com/office/drawing/2014/main" id="{9DFDF6C0-7B0A-E0E9-3E78-3CC2E23DDD94}"/>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逆畳み込み前の</a:t>
                </a:r>
                <a:r>
                  <a:rPr kumimoji="1" lang="ja-JP" altLang="en-US" sz="2000" b="0" i="0" u="none" strike="noStrike" kern="0" cap="none" spc="0" normalizeH="0" baseline="0" noProof="0" dirty="0">
                    <a:ln>
                      <a:noFill/>
                    </a:ln>
                    <a:effectLst/>
                    <a:uLnTx/>
                    <a:uFillTx/>
                    <a:latin typeface="ＭＳ Ｐゴシック"/>
                    <a:ea typeface="ＭＳ Ｐゴシック"/>
                    <a:cs typeface="+mn-cs"/>
                  </a:rPr>
                  <a:t>関数</a:t>
                </a:r>
                <a:r>
                  <a:rPr lang="ja-JP" altLang="en-US" sz="2000" kern="0" dirty="0">
                    <a:latin typeface="ＭＳ Ｐゴシック"/>
                    <a:ea typeface="ＭＳ Ｐゴシック"/>
                  </a:rPr>
                  <a:t>の</a:t>
                </a:r>
                <a:r>
                  <a:rPr kumimoji="1" lang="ja-JP" altLang="en-US" sz="2000" b="0" i="0" u="none" strike="noStrike" kern="0" cap="none" spc="0" normalizeH="0" baseline="0" noProof="0" dirty="0">
                    <a:ln>
                      <a:noFill/>
                    </a:ln>
                    <a:effectLst/>
                    <a:uLnTx/>
                    <a:uFillTx/>
                    <a:latin typeface="ＭＳ Ｐゴシック"/>
                    <a:ea typeface="ＭＳ Ｐゴシック"/>
                    <a:cs typeface="+mn-cs"/>
                  </a:rPr>
                  <a:t>復元・比較</a:t>
                </a:r>
              </a:p>
            </p:txBody>
          </p:sp>
          <p:cxnSp>
            <p:nvCxnSpPr>
              <p:cNvPr id="41" name="直線コネクタ 40">
                <a:extLst>
                  <a:ext uri="{FF2B5EF4-FFF2-40B4-BE49-F238E27FC236}">
                    <a16:creationId xmlns:a16="http://schemas.microsoft.com/office/drawing/2014/main" id="{F8D5AA10-E020-33AD-5634-5BEF6A7C2D2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9" name="正方形/長方形 38">
              <a:extLst>
                <a:ext uri="{FF2B5EF4-FFF2-40B4-BE49-F238E27FC236}">
                  <a16:creationId xmlns:a16="http://schemas.microsoft.com/office/drawing/2014/main" id="{F10FF541-DDAC-7137-1491-80B481FDAC89}"/>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530ED64-0FB7-B933-B86A-28C7B0EE4963}"/>
                  </a:ext>
                </a:extLst>
              </p:cNvPr>
              <p:cNvSpPr txBox="1"/>
              <p:nvPr/>
            </p:nvSpPr>
            <p:spPr>
              <a:xfrm>
                <a:off x="631735" y="2780928"/>
                <a:ext cx="4955458" cy="8486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𝑇</m:t>
                      </m:r>
                      <m:d>
                        <m:d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d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𝑡</m:t>
                          </m:r>
                        </m:e>
                      </m:d>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m:t>
                      </m:r>
                      <m:sSub>
                        <m:sSubPr>
                          <m:ctrlP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e>
                        <m:sub>
                          <m:r>
                            <m:rPr>
                              <m:sty m:val="p"/>
                            </m:rPr>
                            <a:rPr kumimoji="1" lang="en-US" altLang="ja-JP"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amb</m:t>
                          </m:r>
                        </m:sub>
                      </m:sSub>
                      <m:r>
                        <m:rPr>
                          <m:aln/>
                        </m:r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m:t>
                      </m:r>
                      <m:sSub>
                        <m:sSub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sSub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𝑃</m:t>
                          </m:r>
                        </m:e>
                        <m:sub>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0</m:t>
                          </m:r>
                        </m:sub>
                      </m:sSub>
                      <m:nary>
                        <m:naryPr>
                          <m:chr m:val="∑"/>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naryPr>
                        <m:sub>
                          <m:r>
                            <m:rPr>
                              <m:brk m:alnAt="23"/>
                            </m:r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𝑖</m:t>
                          </m:r>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=1</m:t>
                          </m:r>
                        </m:sub>
                        <m:sup>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𝑛</m:t>
                          </m:r>
                        </m:sup>
                        <m:e>
                          <m:sSub>
                            <m:sSub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sSub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𝑅</m:t>
                              </m:r>
                            </m:e>
                            <m:sub>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𝑖</m:t>
                              </m:r>
                            </m:sub>
                          </m:sSub>
                        </m:e>
                      </m:nary>
                      <m:func>
                        <m:func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funcPr>
                        <m:fName>
                          <m:r>
                            <m:rPr>
                              <m:sty m:val="p"/>
                            </m:rPr>
                            <a:rPr kumimoji="1" lang="en-US" altLang="ja-JP" sz="1800" b="0" i="0"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exp</m:t>
                          </m:r>
                        </m:fName>
                        <m:e>
                          <m:d>
                            <m:d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d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m:t>
                              </m:r>
                              <m:f>
                                <m:f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ctrlPr>
                                </m:fPr>
                                <m:num>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ea typeface="+mj-ea"/>
                                      <a:cs typeface="+mn-cs"/>
                                    </a:rPr>
                                    <m:t>𝑡</m:t>
                                  </m:r>
                                </m:num>
                                <m:den>
                                  <m:sSub>
                                    <m:sSubPr>
                                      <m:ctrlP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ja-JP" alt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𝜏</m:t>
                                      </m:r>
                                    </m:e>
                                    <m:sub>
                                      <m: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den>
                              </m:f>
                            </m:e>
                          </m:d>
                        </m:e>
                      </m:func>
                    </m:oMath>
                  </m:oMathPara>
                </a14:m>
                <a:br>
                  <a:rPr kumimoji="1" lang="en-US" altLang="ja-JP" sz="1800" b="0" u="none" strike="noStrike" kern="1200" cap="none" spc="0" normalizeH="0" baseline="0" noProof="0" dirty="0">
                    <a:ln>
                      <a:noFill/>
                    </a:ln>
                    <a:solidFill>
                      <a:srgbClr val="000000"/>
                    </a:solidFill>
                    <a:effectLst/>
                    <a:uLnTx/>
                    <a:uFillTx/>
                    <a:cs typeface="+mn-cs"/>
                  </a:rPr>
                </a:br>
                <a:endParaRPr kumimoji="1" lang="en-US" altLang="ja-JP" sz="1800" b="0" u="none" strike="noStrike" kern="1200" cap="none" spc="0" normalizeH="0" baseline="0" noProof="0" dirty="0">
                  <a:ln>
                    <a:noFill/>
                  </a:ln>
                  <a:solidFill>
                    <a:srgbClr val="000000"/>
                  </a:solidFill>
                  <a:effectLst/>
                  <a:uLnTx/>
                  <a:uFillTx/>
                  <a:cs typeface="+mn-cs"/>
                </a:endParaRPr>
              </a:p>
            </p:txBody>
          </p:sp>
        </mc:Choice>
        <mc:Fallback xmlns="">
          <p:sp>
            <p:nvSpPr>
              <p:cNvPr id="21" name="テキスト ボックス 20">
                <a:extLst>
                  <a:ext uri="{FF2B5EF4-FFF2-40B4-BE49-F238E27FC236}">
                    <a16:creationId xmlns:a16="http://schemas.microsoft.com/office/drawing/2014/main" id="{D530ED64-0FB7-B933-B86A-28C7B0EE4963}"/>
                  </a:ext>
                </a:extLst>
              </p:cNvPr>
              <p:cNvSpPr txBox="1">
                <a:spLocks noRot="1" noChangeAspect="1" noMove="1" noResize="1" noEditPoints="1" noAdjustHandles="1" noChangeArrowheads="1" noChangeShapeType="1" noTextEdit="1"/>
              </p:cNvSpPr>
              <p:nvPr/>
            </p:nvSpPr>
            <p:spPr>
              <a:xfrm>
                <a:off x="631735" y="2780928"/>
                <a:ext cx="4955458" cy="84863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610FEA-3C4F-0FBC-B41C-1FE1CFA62B8C}"/>
                  </a:ext>
                </a:extLst>
              </p:cNvPr>
              <p:cNvSpPr txBox="1"/>
              <p:nvPr/>
            </p:nvSpPr>
            <p:spPr>
              <a:xfrm>
                <a:off x="631735" y="1988840"/>
                <a:ext cx="5292588" cy="369332"/>
              </a:xfrm>
              <a:prstGeom prst="rect">
                <a:avLst/>
              </a:prstGeom>
              <a:noFill/>
            </p:spPr>
            <p:txBody>
              <a:bodyPr wrap="square">
                <a:spAutoFit/>
              </a:bodyPr>
              <a:lstStyle/>
              <a:p>
                <a:r>
                  <a:rPr lang="en-US" altLang="ja-JP" sz="1800" dirty="0"/>
                  <a:t>Bayesian</a:t>
                </a:r>
                <a:r>
                  <a:rPr lang="ja-JP" altLang="en-US" sz="1800" dirty="0"/>
                  <a:t> </a:t>
                </a:r>
                <a:r>
                  <a:rPr lang="en-US" altLang="ja-JP" sz="1800" dirty="0"/>
                  <a:t>Deconvolution</a:t>
                </a:r>
                <a:r>
                  <a:rPr lang="ja-JP" altLang="en-US" sz="1800" dirty="0"/>
                  <a:t>により計算した </a:t>
                </a:r>
                <a14:m>
                  <m:oMath xmlns:m="http://schemas.openxmlformats.org/officeDocument/2006/math">
                    <m:sSub>
                      <m:sSubPr>
                        <m:ctrlPr>
                          <a:rPr lang="en-US" altLang="ja-JP" sz="1800" i="1">
                            <a:solidFill>
                              <a:srgbClr val="000000"/>
                            </a:solidFill>
                            <a:latin typeface="Cambria Math" panose="02040503050406030204" pitchFamily="18" charset="0"/>
                          </a:rPr>
                        </m:ctrlPr>
                      </m:sSubPr>
                      <m:e>
                        <m:r>
                          <a:rPr lang="en-US" altLang="ja-JP" sz="1800" i="1">
                            <a:solidFill>
                              <a:srgbClr val="000000"/>
                            </a:solidFill>
                            <a:latin typeface="Cambria Math" panose="02040503050406030204" pitchFamily="18" charset="0"/>
                          </a:rPr>
                          <m:t>𝑅</m:t>
                        </m:r>
                      </m:e>
                      <m:sub>
                        <m:r>
                          <a:rPr lang="en-US" altLang="ja-JP" sz="1800" i="1">
                            <a:solidFill>
                              <a:srgbClr val="000000"/>
                            </a:solidFill>
                            <a:latin typeface="Cambria Math" panose="02040503050406030204" pitchFamily="18" charset="0"/>
                          </a:rPr>
                          <m:t>𝑖</m:t>
                        </m:r>
                      </m:sub>
                    </m:sSub>
                  </m:oMath>
                </a14:m>
                <a:r>
                  <a:rPr lang="ja-JP" altLang="en-US" sz="1800" dirty="0"/>
                  <a:t> を代入</a:t>
                </a:r>
              </a:p>
            </p:txBody>
          </p:sp>
        </mc:Choice>
        <mc:Fallback xmlns="">
          <p:sp>
            <p:nvSpPr>
              <p:cNvPr id="23" name="テキスト ボックス 22">
                <a:extLst>
                  <a:ext uri="{FF2B5EF4-FFF2-40B4-BE49-F238E27FC236}">
                    <a16:creationId xmlns:a16="http://schemas.microsoft.com/office/drawing/2014/main" id="{7D610FEA-3C4F-0FBC-B41C-1FE1CFA62B8C}"/>
                  </a:ext>
                </a:extLst>
              </p:cNvPr>
              <p:cNvSpPr txBox="1">
                <a:spLocks noRot="1" noChangeAspect="1" noMove="1" noResize="1" noEditPoints="1" noAdjustHandles="1" noChangeArrowheads="1" noChangeShapeType="1" noTextEdit="1"/>
              </p:cNvSpPr>
              <p:nvPr/>
            </p:nvSpPr>
            <p:spPr>
              <a:xfrm>
                <a:off x="631735" y="1988840"/>
                <a:ext cx="5292588" cy="369332"/>
              </a:xfrm>
              <a:prstGeom prst="rect">
                <a:avLst/>
              </a:prstGeom>
              <a:blipFill>
                <a:blip r:embed="rId4"/>
                <a:stretch>
                  <a:fillRect l="-1037" t="-11475" b="-26230"/>
                </a:stretch>
              </a:blipFill>
            </p:spPr>
            <p:txBody>
              <a:bodyPr/>
              <a:lstStyle/>
              <a:p>
                <a:r>
                  <a:rPr lang="ja-JP" altLang="en-US">
                    <a:noFill/>
                  </a:rPr>
                  <a:t> </a:t>
                </a:r>
              </a:p>
            </p:txBody>
          </p:sp>
        </mc:Fallback>
      </mc:AlternateContent>
      <p:pic>
        <p:nvPicPr>
          <p:cNvPr id="7" name="図 6" descr="ヒストグラム が含まれている画像&#10;&#10;自動的に生成された説明">
            <a:extLst>
              <a:ext uri="{FF2B5EF4-FFF2-40B4-BE49-F238E27FC236}">
                <a16:creationId xmlns:a16="http://schemas.microsoft.com/office/drawing/2014/main" id="{1C27C6D3-E84F-5BF0-69D1-208A919A8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573" y="4149080"/>
            <a:ext cx="3420853" cy="2347644"/>
          </a:xfrm>
          <a:prstGeom prst="rect">
            <a:avLst/>
          </a:prstGeom>
        </p:spPr>
      </p:pic>
      <p:sp>
        <p:nvSpPr>
          <p:cNvPr id="25" name="矢印: 下 24">
            <a:extLst>
              <a:ext uri="{FF2B5EF4-FFF2-40B4-BE49-F238E27FC236}">
                <a16:creationId xmlns:a16="http://schemas.microsoft.com/office/drawing/2014/main" id="{3050DF1E-A4DA-7A5D-98DA-C5809627F942}"/>
              </a:ext>
            </a:extLst>
          </p:cNvPr>
          <p:cNvSpPr/>
          <p:nvPr/>
        </p:nvSpPr>
        <p:spPr>
          <a:xfrm>
            <a:off x="2504726" y="2348880"/>
            <a:ext cx="417803" cy="488857"/>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sysClr val="window" lastClr="FFFFFF"/>
              </a:solidFill>
              <a:effectLst/>
              <a:uLnTx/>
              <a:uFillTx/>
              <a:latin typeface="Calibri"/>
              <a:ea typeface="ＭＳ Ｐゴシック" panose="020B0600070205080204" pitchFamily="50" charset="-128"/>
              <a:cs typeface="+mn-cs"/>
            </a:endParaRPr>
          </a:p>
        </p:txBody>
      </p:sp>
      <p:sp>
        <p:nvSpPr>
          <p:cNvPr id="26" name="矢印: 下 25">
            <a:extLst>
              <a:ext uri="{FF2B5EF4-FFF2-40B4-BE49-F238E27FC236}">
                <a16:creationId xmlns:a16="http://schemas.microsoft.com/office/drawing/2014/main" id="{F819D580-93C4-E09D-4E02-FC33C4BDD025}"/>
              </a:ext>
            </a:extLst>
          </p:cNvPr>
          <p:cNvSpPr/>
          <p:nvPr/>
        </p:nvSpPr>
        <p:spPr>
          <a:xfrm>
            <a:off x="2504727" y="3645024"/>
            <a:ext cx="417803" cy="488857"/>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sysClr val="window" lastClr="FFFFFF"/>
              </a:solidFill>
              <a:effectLst/>
              <a:uLnTx/>
              <a:uFillTx/>
              <a:latin typeface="Calibri"/>
              <a:ea typeface="ＭＳ Ｐゴシック" panose="020B0600070205080204" pitchFamily="50" charset="-128"/>
              <a:cs typeface="+mn-cs"/>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33A097D-D74B-909B-3B03-328FE55C3378}"/>
                  </a:ext>
                </a:extLst>
              </p:cNvPr>
              <p:cNvSpPr txBox="1"/>
              <p:nvPr/>
            </p:nvSpPr>
            <p:spPr>
              <a:xfrm rot="16200000">
                <a:off x="481206" y="5067670"/>
                <a:ext cx="656273"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1400" i="1" smtClean="0">
                              <a:latin typeface="Cambria Math" panose="02040503050406030204" pitchFamily="18" charset="0"/>
                            </a:rPr>
                          </m:ctrlPr>
                        </m:fPr>
                        <m:num>
                          <m:r>
                            <m:rPr>
                              <m:sty m:val="p"/>
                            </m:rPr>
                            <a:rPr lang="en-US" altLang="ja-JP" sz="1400">
                              <a:latin typeface="Cambria Math" panose="02040503050406030204" pitchFamily="18" charset="0"/>
                            </a:rPr>
                            <m:t>d</m:t>
                          </m:r>
                          <m:r>
                            <a:rPr lang="en-US" altLang="ja-JP" sz="1400" i="1">
                              <a:latin typeface="Cambria Math" panose="02040503050406030204" pitchFamily="18" charset="0"/>
                            </a:rPr>
                            <m:t>𝑇</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𝑧</m:t>
                              </m:r>
                            </m:e>
                          </m:d>
                        </m:num>
                        <m:den>
                          <m:r>
                            <m:rPr>
                              <m:sty m:val="p"/>
                            </m:rPr>
                            <a:rPr lang="en-US" altLang="ja-JP" sz="1400">
                              <a:latin typeface="Cambria Math" panose="02040503050406030204" pitchFamily="18" charset="0"/>
                            </a:rPr>
                            <m:t>d</m:t>
                          </m:r>
                          <m:r>
                            <a:rPr lang="en-US" altLang="ja-JP" sz="1400" b="0" i="1" smtClean="0">
                              <a:latin typeface="Cambria Math" panose="02040503050406030204" pitchFamily="18" charset="0"/>
                            </a:rPr>
                            <m:t>𝑧</m:t>
                          </m:r>
                        </m:den>
                      </m:f>
                    </m:oMath>
                  </m:oMathPara>
                </a14:m>
                <a:endParaRPr lang="ja-JP" altLang="en-US" sz="1400" dirty="0"/>
              </a:p>
            </p:txBody>
          </p:sp>
        </mc:Choice>
        <mc:Fallback xmlns="">
          <p:sp>
            <p:nvSpPr>
              <p:cNvPr id="30" name="テキスト ボックス 29">
                <a:extLst>
                  <a:ext uri="{FF2B5EF4-FFF2-40B4-BE49-F238E27FC236}">
                    <a16:creationId xmlns:a16="http://schemas.microsoft.com/office/drawing/2014/main" id="{C33A097D-D74B-909B-3B03-328FE55C3378}"/>
                  </a:ext>
                </a:extLst>
              </p:cNvPr>
              <p:cNvSpPr txBox="1">
                <a:spLocks noRot="1" noChangeAspect="1" noMove="1" noResize="1" noEditPoints="1" noAdjustHandles="1" noChangeArrowheads="1" noChangeShapeType="1" noTextEdit="1"/>
              </p:cNvSpPr>
              <p:nvPr/>
            </p:nvSpPr>
            <p:spPr>
              <a:xfrm rot="16200000">
                <a:off x="481206" y="5067670"/>
                <a:ext cx="656273" cy="510461"/>
              </a:xfrm>
              <a:prstGeom prst="rect">
                <a:avLst/>
              </a:prstGeom>
              <a:blipFill>
                <a:blip r:embed="rId6"/>
                <a:stretch>
                  <a:fillRect r="-11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DAA615E-A01F-899D-628B-04B4ECE5BBD6}"/>
                  </a:ext>
                </a:extLst>
              </p:cNvPr>
              <p:cNvSpPr txBox="1"/>
              <p:nvPr/>
            </p:nvSpPr>
            <p:spPr>
              <a:xfrm>
                <a:off x="2565753" y="6410580"/>
                <a:ext cx="41849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𝑧</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1DAA615E-A01F-899D-628B-04B4ECE5BBD6}"/>
                  </a:ext>
                </a:extLst>
              </p:cNvPr>
              <p:cNvSpPr txBox="1">
                <a:spLocks noRot="1" noChangeAspect="1" noMove="1" noResize="1" noEditPoints="1" noAdjustHandles="1" noChangeArrowheads="1" noChangeShapeType="1" noTextEdit="1"/>
              </p:cNvSpPr>
              <p:nvPr/>
            </p:nvSpPr>
            <p:spPr>
              <a:xfrm>
                <a:off x="2565753" y="6410580"/>
                <a:ext cx="418492" cy="307777"/>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196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FD32C012-2891-8156-67A5-36A0BBC98255}"/>
              </a:ext>
            </a:extLst>
          </p:cNvPr>
          <p:cNvSpPr>
            <a:spLocks noGrp="1"/>
          </p:cNvSpPr>
          <p:nvPr>
            <p:ph type="title"/>
          </p:nvPr>
        </p:nvSpPr>
        <p:spPr/>
        <p:txBody>
          <a:bodyPr/>
          <a:lstStyle/>
          <a:p>
            <a:r>
              <a:rPr lang="en-US" altLang="ja-JP" sz="2400" dirty="0" err="1">
                <a:cs typeface="Arial" panose="020B0604020202020204" pitchFamily="34" charset="0"/>
              </a:rPr>
              <a:t>SeeQ</a:t>
            </a:r>
            <a:r>
              <a:rPr lang="ja-JP" altLang="en-US" sz="2400" dirty="0">
                <a:cs typeface="Arial" panose="020B0604020202020204" pitchFamily="34" charset="0"/>
              </a:rPr>
              <a:t>・構造関数</a:t>
            </a:r>
            <a:endParaRPr kumimoji="1" lang="ja-JP" altLang="en-US" dirty="0"/>
          </a:p>
        </p:txBody>
      </p:sp>
      <p:sp>
        <p:nvSpPr>
          <p:cNvPr id="31" name="フローチャート: 処理 30">
            <a:extLst>
              <a:ext uri="{FF2B5EF4-FFF2-40B4-BE49-F238E27FC236}">
                <a16:creationId xmlns:a16="http://schemas.microsoft.com/office/drawing/2014/main" id="{532BF387-2FD1-4FC5-593D-CE81892C6241}"/>
              </a:ext>
            </a:extLst>
          </p:cNvPr>
          <p:cNvSpPr/>
          <p:nvPr/>
        </p:nvSpPr>
        <p:spPr bwMode="auto">
          <a:xfrm>
            <a:off x="631735" y="13770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32" name="フローチャート: 処理 31">
            <a:extLst>
              <a:ext uri="{FF2B5EF4-FFF2-40B4-BE49-F238E27FC236}">
                <a16:creationId xmlns:a16="http://schemas.microsoft.com/office/drawing/2014/main" id="{FF4D6D6B-F266-E58B-C6C2-274EB3C6EFC2}"/>
              </a:ext>
            </a:extLst>
          </p:cNvPr>
          <p:cNvSpPr/>
          <p:nvPr/>
        </p:nvSpPr>
        <p:spPr bwMode="auto">
          <a:xfrm>
            <a:off x="632525" y="13770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grpSp>
        <p:nvGrpSpPr>
          <p:cNvPr id="37" name="グループ化 36">
            <a:extLst>
              <a:ext uri="{FF2B5EF4-FFF2-40B4-BE49-F238E27FC236}">
                <a16:creationId xmlns:a16="http://schemas.microsoft.com/office/drawing/2014/main" id="{49B3DD2E-0064-C751-E77D-E62DE40CB905}"/>
              </a:ext>
            </a:extLst>
          </p:cNvPr>
          <p:cNvGrpSpPr/>
          <p:nvPr/>
        </p:nvGrpSpPr>
        <p:grpSpPr>
          <a:xfrm>
            <a:off x="325697" y="716833"/>
            <a:ext cx="9253028" cy="414065"/>
            <a:chOff x="384872" y="1258017"/>
            <a:chExt cx="8435276" cy="414065"/>
          </a:xfrm>
        </p:grpSpPr>
        <p:grpSp>
          <p:nvGrpSpPr>
            <p:cNvPr id="38" name="グループ化 37">
              <a:extLst>
                <a:ext uri="{FF2B5EF4-FFF2-40B4-BE49-F238E27FC236}">
                  <a16:creationId xmlns:a16="http://schemas.microsoft.com/office/drawing/2014/main" id="{A388F021-2B9B-893C-FE5D-DE101FB8BF49}"/>
                </a:ext>
              </a:extLst>
            </p:cNvPr>
            <p:cNvGrpSpPr/>
            <p:nvPr/>
          </p:nvGrpSpPr>
          <p:grpSpPr>
            <a:xfrm>
              <a:off x="384872" y="1258017"/>
              <a:ext cx="8435276" cy="414065"/>
              <a:chOff x="384872" y="1435415"/>
              <a:chExt cx="8435276" cy="1242013"/>
            </a:xfrm>
          </p:grpSpPr>
          <p:sp>
            <p:nvSpPr>
              <p:cNvPr id="40" name="正方形/長方形 39">
                <a:extLst>
                  <a:ext uri="{FF2B5EF4-FFF2-40B4-BE49-F238E27FC236}">
                    <a16:creationId xmlns:a16="http://schemas.microsoft.com/office/drawing/2014/main" id="{9DFDF6C0-7B0A-E0E9-3E78-3CC2E23DDD94}"/>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逆畳み込み前の</a:t>
                </a:r>
                <a:r>
                  <a:rPr kumimoji="1" lang="ja-JP" altLang="en-US" sz="2000" b="0" i="0" u="none" strike="noStrike" kern="0" cap="none" spc="0" normalizeH="0" baseline="0" noProof="0" dirty="0">
                    <a:ln>
                      <a:noFill/>
                    </a:ln>
                    <a:effectLst/>
                    <a:uLnTx/>
                    <a:uFillTx/>
                    <a:latin typeface="ＭＳ Ｐゴシック"/>
                    <a:ea typeface="ＭＳ Ｐゴシック"/>
                    <a:cs typeface="+mn-cs"/>
                  </a:rPr>
                  <a:t>関数</a:t>
                </a:r>
                <a:r>
                  <a:rPr lang="ja-JP" altLang="en-US" sz="2000" kern="0" dirty="0">
                    <a:latin typeface="ＭＳ Ｐゴシック"/>
                    <a:ea typeface="ＭＳ Ｐゴシック"/>
                  </a:rPr>
                  <a:t>の</a:t>
                </a:r>
                <a:r>
                  <a:rPr kumimoji="1" lang="ja-JP" altLang="en-US" sz="2000" b="0" i="0" u="none" strike="noStrike" kern="0" cap="none" spc="0" normalizeH="0" baseline="0" noProof="0" dirty="0">
                    <a:ln>
                      <a:noFill/>
                    </a:ln>
                    <a:effectLst/>
                    <a:uLnTx/>
                    <a:uFillTx/>
                    <a:latin typeface="ＭＳ Ｐゴシック"/>
                    <a:ea typeface="ＭＳ Ｐゴシック"/>
                    <a:cs typeface="+mn-cs"/>
                  </a:rPr>
                  <a:t>復元・比較</a:t>
                </a:r>
              </a:p>
            </p:txBody>
          </p:sp>
          <p:cxnSp>
            <p:nvCxnSpPr>
              <p:cNvPr id="41" name="直線コネクタ 40">
                <a:extLst>
                  <a:ext uri="{FF2B5EF4-FFF2-40B4-BE49-F238E27FC236}">
                    <a16:creationId xmlns:a16="http://schemas.microsoft.com/office/drawing/2014/main" id="{F8D5AA10-E020-33AD-5634-5BEF6A7C2D2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9" name="正方形/長方形 38">
              <a:extLst>
                <a:ext uri="{FF2B5EF4-FFF2-40B4-BE49-F238E27FC236}">
                  <a16:creationId xmlns:a16="http://schemas.microsoft.com/office/drawing/2014/main" id="{F10FF541-DDAC-7137-1491-80B481FDAC89}"/>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pic>
        <p:nvPicPr>
          <p:cNvPr id="7" name="図 6" descr="ヒストグラム が含まれている画像&#10;&#10;自動的に生成された説明">
            <a:extLst>
              <a:ext uri="{FF2B5EF4-FFF2-40B4-BE49-F238E27FC236}">
                <a16:creationId xmlns:a16="http://schemas.microsoft.com/office/drawing/2014/main" id="{1C27C6D3-E84F-5BF0-69D1-208A919A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573" y="4149080"/>
            <a:ext cx="3420853" cy="2347644"/>
          </a:xfrm>
          <a:prstGeom prst="rect">
            <a:avLst/>
          </a:prstGeom>
        </p:spPr>
      </p:pic>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33A097D-D74B-909B-3B03-328FE55C3378}"/>
                  </a:ext>
                </a:extLst>
              </p:cNvPr>
              <p:cNvSpPr txBox="1"/>
              <p:nvPr/>
            </p:nvSpPr>
            <p:spPr>
              <a:xfrm rot="16200000">
                <a:off x="481206" y="5067670"/>
                <a:ext cx="656273"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1400" i="1" smtClean="0">
                              <a:latin typeface="Cambria Math" panose="02040503050406030204" pitchFamily="18" charset="0"/>
                            </a:rPr>
                          </m:ctrlPr>
                        </m:fPr>
                        <m:num>
                          <m:r>
                            <m:rPr>
                              <m:sty m:val="p"/>
                            </m:rPr>
                            <a:rPr lang="en-US" altLang="ja-JP" sz="1400">
                              <a:latin typeface="Cambria Math" panose="02040503050406030204" pitchFamily="18" charset="0"/>
                            </a:rPr>
                            <m:t>d</m:t>
                          </m:r>
                          <m:r>
                            <a:rPr lang="en-US" altLang="ja-JP" sz="1400" i="1">
                              <a:latin typeface="Cambria Math" panose="02040503050406030204" pitchFamily="18" charset="0"/>
                            </a:rPr>
                            <m:t>𝑇</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𝑧</m:t>
                              </m:r>
                            </m:e>
                          </m:d>
                        </m:num>
                        <m:den>
                          <m:r>
                            <m:rPr>
                              <m:sty m:val="p"/>
                            </m:rPr>
                            <a:rPr lang="en-US" altLang="ja-JP" sz="1400">
                              <a:latin typeface="Cambria Math" panose="02040503050406030204" pitchFamily="18" charset="0"/>
                            </a:rPr>
                            <m:t>d</m:t>
                          </m:r>
                          <m:r>
                            <a:rPr lang="en-US" altLang="ja-JP" sz="1400" b="0" i="1" smtClean="0">
                              <a:latin typeface="Cambria Math" panose="02040503050406030204" pitchFamily="18" charset="0"/>
                            </a:rPr>
                            <m:t>𝑧</m:t>
                          </m:r>
                        </m:den>
                      </m:f>
                    </m:oMath>
                  </m:oMathPara>
                </a14:m>
                <a:endParaRPr lang="ja-JP" altLang="en-US" sz="1400" dirty="0"/>
              </a:p>
            </p:txBody>
          </p:sp>
        </mc:Choice>
        <mc:Fallback xmlns="">
          <p:sp>
            <p:nvSpPr>
              <p:cNvPr id="30" name="テキスト ボックス 29">
                <a:extLst>
                  <a:ext uri="{FF2B5EF4-FFF2-40B4-BE49-F238E27FC236}">
                    <a16:creationId xmlns:a16="http://schemas.microsoft.com/office/drawing/2014/main" id="{C33A097D-D74B-909B-3B03-328FE55C3378}"/>
                  </a:ext>
                </a:extLst>
              </p:cNvPr>
              <p:cNvSpPr txBox="1">
                <a:spLocks noRot="1" noChangeAspect="1" noMove="1" noResize="1" noEditPoints="1" noAdjustHandles="1" noChangeArrowheads="1" noChangeShapeType="1" noTextEdit="1"/>
              </p:cNvSpPr>
              <p:nvPr/>
            </p:nvSpPr>
            <p:spPr>
              <a:xfrm rot="16200000">
                <a:off x="481206" y="5067670"/>
                <a:ext cx="656273" cy="510461"/>
              </a:xfrm>
              <a:prstGeom prst="rect">
                <a:avLst/>
              </a:prstGeom>
              <a:blipFill>
                <a:blip r:embed="rId4"/>
                <a:stretch>
                  <a:fillRect r="-11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DAA615E-A01F-899D-628B-04B4ECE5BBD6}"/>
                  </a:ext>
                </a:extLst>
              </p:cNvPr>
              <p:cNvSpPr txBox="1"/>
              <p:nvPr/>
            </p:nvSpPr>
            <p:spPr>
              <a:xfrm>
                <a:off x="2565753" y="6410580"/>
                <a:ext cx="41849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𝑧</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1DAA615E-A01F-899D-628B-04B4ECE5BBD6}"/>
                  </a:ext>
                </a:extLst>
              </p:cNvPr>
              <p:cNvSpPr txBox="1">
                <a:spLocks noRot="1" noChangeAspect="1" noMove="1" noResize="1" noEditPoints="1" noAdjustHandles="1" noChangeArrowheads="1" noChangeShapeType="1" noTextEdit="1"/>
              </p:cNvSpPr>
              <p:nvPr/>
            </p:nvSpPr>
            <p:spPr>
              <a:xfrm>
                <a:off x="2565753" y="6410580"/>
                <a:ext cx="418492" cy="307777"/>
              </a:xfrm>
              <a:prstGeom prst="rect">
                <a:avLst/>
              </a:prstGeom>
              <a:blipFill>
                <a:blip r:embed="rId5"/>
                <a:stretch>
                  <a:fillRect/>
                </a:stretch>
              </a:blipFill>
            </p:spPr>
            <p:txBody>
              <a:bodyPr/>
              <a:lstStyle/>
              <a:p>
                <a:r>
                  <a:rPr lang="ja-JP" altLang="en-US">
                    <a:noFill/>
                  </a:rPr>
                  <a:t> </a:t>
                </a:r>
              </a:p>
            </p:txBody>
          </p:sp>
        </mc:Fallback>
      </mc:AlternateContent>
      <p:pic>
        <p:nvPicPr>
          <p:cNvPr id="28" name="図 27" descr="ダイアグラム が含まれている画像&#10;&#10;自動的に生成された説明">
            <a:extLst>
              <a:ext uri="{FF2B5EF4-FFF2-40B4-BE49-F238E27FC236}">
                <a16:creationId xmlns:a16="http://schemas.microsoft.com/office/drawing/2014/main" id="{0A6A3FC7-E7B2-3CCE-CF38-7E955A725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7809" y="4149080"/>
            <a:ext cx="3420851" cy="2347643"/>
          </a:xfrm>
          <a:prstGeom prst="rect">
            <a:avLst/>
          </a:prstGeom>
        </p:spPr>
      </p:pic>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427918F2-3FBF-C6BE-0BF1-34BBB5A10909}"/>
                  </a:ext>
                </a:extLst>
              </p:cNvPr>
              <p:cNvSpPr txBox="1"/>
              <p:nvPr/>
            </p:nvSpPr>
            <p:spPr>
              <a:xfrm rot="16200000">
                <a:off x="5060114" y="5067670"/>
                <a:ext cx="656273"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1400" i="1" smtClean="0">
                              <a:latin typeface="Cambria Math" panose="02040503050406030204" pitchFamily="18" charset="0"/>
                            </a:rPr>
                          </m:ctrlPr>
                        </m:fPr>
                        <m:num>
                          <m:r>
                            <m:rPr>
                              <m:sty m:val="p"/>
                            </m:rPr>
                            <a:rPr lang="en-US" altLang="ja-JP" sz="1400">
                              <a:latin typeface="Cambria Math" panose="02040503050406030204" pitchFamily="18" charset="0"/>
                            </a:rPr>
                            <m:t>d</m:t>
                          </m:r>
                          <m:r>
                            <a:rPr lang="en-US" altLang="ja-JP" sz="1400" i="1">
                              <a:latin typeface="Cambria Math" panose="02040503050406030204" pitchFamily="18" charset="0"/>
                            </a:rPr>
                            <m:t>𝑇</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𝑧</m:t>
                              </m:r>
                            </m:e>
                          </m:d>
                        </m:num>
                        <m:den>
                          <m:r>
                            <m:rPr>
                              <m:sty m:val="p"/>
                            </m:rPr>
                            <a:rPr lang="en-US" altLang="ja-JP" sz="1400">
                              <a:latin typeface="Cambria Math" panose="02040503050406030204" pitchFamily="18" charset="0"/>
                            </a:rPr>
                            <m:t>d</m:t>
                          </m:r>
                          <m:r>
                            <a:rPr lang="en-US" altLang="ja-JP" sz="1400" b="0" i="1" smtClean="0">
                              <a:latin typeface="Cambria Math" panose="02040503050406030204" pitchFamily="18" charset="0"/>
                            </a:rPr>
                            <m:t>𝑧</m:t>
                          </m:r>
                        </m:den>
                      </m:f>
                    </m:oMath>
                  </m:oMathPara>
                </a14:m>
                <a:endParaRPr lang="ja-JP" altLang="en-US" sz="1400" dirty="0"/>
              </a:p>
            </p:txBody>
          </p:sp>
        </mc:Choice>
        <mc:Fallback xmlns="">
          <p:sp>
            <p:nvSpPr>
              <p:cNvPr id="29" name="テキスト ボックス 28">
                <a:extLst>
                  <a:ext uri="{FF2B5EF4-FFF2-40B4-BE49-F238E27FC236}">
                    <a16:creationId xmlns:a16="http://schemas.microsoft.com/office/drawing/2014/main" id="{427918F2-3FBF-C6BE-0BF1-34BBB5A10909}"/>
                  </a:ext>
                </a:extLst>
              </p:cNvPr>
              <p:cNvSpPr txBox="1">
                <a:spLocks noRot="1" noChangeAspect="1" noMove="1" noResize="1" noEditPoints="1" noAdjustHandles="1" noChangeArrowheads="1" noChangeShapeType="1" noTextEdit="1"/>
              </p:cNvSpPr>
              <p:nvPr/>
            </p:nvSpPr>
            <p:spPr>
              <a:xfrm rot="16200000">
                <a:off x="5060114" y="5067670"/>
                <a:ext cx="656273" cy="510461"/>
              </a:xfrm>
              <a:prstGeom prst="rect">
                <a:avLst/>
              </a:prstGeom>
              <a:blipFill>
                <a:blip r:embed="rId7"/>
                <a:stretch>
                  <a:fillRect r="-11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0C6C9B36-DD41-EE4E-08DE-FE53C0C727DD}"/>
                  </a:ext>
                </a:extLst>
              </p:cNvPr>
              <p:cNvSpPr txBox="1"/>
              <p:nvPr/>
            </p:nvSpPr>
            <p:spPr>
              <a:xfrm>
                <a:off x="7108988" y="6409091"/>
                <a:ext cx="41849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𝑧</m:t>
                      </m:r>
                    </m:oMath>
                  </m:oMathPara>
                </a14:m>
                <a:endParaRPr lang="ja-JP" altLang="en-US" sz="1400" dirty="0"/>
              </a:p>
            </p:txBody>
          </p:sp>
        </mc:Choice>
        <mc:Fallback xmlns="">
          <p:sp>
            <p:nvSpPr>
              <p:cNvPr id="36" name="テキスト ボックス 35">
                <a:extLst>
                  <a:ext uri="{FF2B5EF4-FFF2-40B4-BE49-F238E27FC236}">
                    <a16:creationId xmlns:a16="http://schemas.microsoft.com/office/drawing/2014/main" id="{0C6C9B36-DD41-EE4E-08DE-FE53C0C727DD}"/>
                  </a:ext>
                </a:extLst>
              </p:cNvPr>
              <p:cNvSpPr txBox="1">
                <a:spLocks noRot="1" noChangeAspect="1" noMove="1" noResize="1" noEditPoints="1" noAdjustHandles="1" noChangeArrowheads="1" noChangeShapeType="1" noTextEdit="1"/>
              </p:cNvSpPr>
              <p:nvPr/>
            </p:nvSpPr>
            <p:spPr>
              <a:xfrm>
                <a:off x="7108988" y="6409091"/>
                <a:ext cx="418492" cy="307777"/>
              </a:xfrm>
              <a:prstGeom prst="rect">
                <a:avLst/>
              </a:prstGeom>
              <a:blipFill>
                <a:blip r:embed="rId8"/>
                <a:stretch>
                  <a:fillRect/>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B6B4A7D9-054B-5A01-D63C-049B070F2751}"/>
              </a:ext>
            </a:extLst>
          </p:cNvPr>
          <p:cNvSpPr txBox="1"/>
          <p:nvPr/>
        </p:nvSpPr>
        <p:spPr>
          <a:xfrm>
            <a:off x="5850364" y="3507162"/>
            <a:ext cx="2935740" cy="646331"/>
          </a:xfrm>
          <a:prstGeom prst="rect">
            <a:avLst/>
          </a:prstGeom>
          <a:noFill/>
        </p:spPr>
        <p:txBody>
          <a:bodyPr wrap="square">
            <a:spAutoFit/>
          </a:bodyPr>
          <a:lstStyle/>
          <a:p>
            <a:pPr algn="ctr"/>
            <a:r>
              <a:rPr lang="ja-JP" altLang="en-US" sz="1800" dirty="0"/>
              <a:t>温度の対数時間微分</a:t>
            </a:r>
            <a:endParaRPr lang="en-US" altLang="ja-JP" sz="1800" dirty="0"/>
          </a:p>
          <a:p>
            <a:pPr algn="ctr"/>
            <a:r>
              <a:rPr lang="ja-JP" altLang="en-US" sz="1800" dirty="0"/>
              <a:t>（実測値）</a:t>
            </a:r>
          </a:p>
        </p:txBody>
      </p:sp>
      <p:sp>
        <p:nvSpPr>
          <p:cNvPr id="43" name="テキスト ボックス 42">
            <a:extLst>
              <a:ext uri="{FF2B5EF4-FFF2-40B4-BE49-F238E27FC236}">
                <a16:creationId xmlns:a16="http://schemas.microsoft.com/office/drawing/2014/main" id="{AEFB1116-E951-491D-1C7B-00F627F7516F}"/>
              </a:ext>
            </a:extLst>
          </p:cNvPr>
          <p:cNvSpPr txBox="1"/>
          <p:nvPr/>
        </p:nvSpPr>
        <p:spPr>
          <a:xfrm>
            <a:off x="1456259" y="3507162"/>
            <a:ext cx="2474424" cy="646331"/>
          </a:xfrm>
          <a:prstGeom prst="rect">
            <a:avLst/>
          </a:prstGeom>
          <a:noFill/>
        </p:spPr>
        <p:txBody>
          <a:bodyPr wrap="square">
            <a:spAutoFit/>
          </a:bodyPr>
          <a:lstStyle/>
          <a:p>
            <a:pPr algn="ctr"/>
            <a:r>
              <a:rPr lang="ja-JP" altLang="en-US" sz="1800" dirty="0"/>
              <a:t>温度の対数時間微分</a:t>
            </a:r>
            <a:br>
              <a:rPr lang="en-US" altLang="ja-JP" sz="1800" dirty="0"/>
            </a:br>
            <a:r>
              <a:rPr lang="ja-JP" altLang="en-US" sz="1800" dirty="0"/>
              <a:t>（逆畳み込みから復元）</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E39BDA6E-FB97-96DB-E1A4-DBFF5A8904BD}"/>
                  </a:ext>
                </a:extLst>
              </p:cNvPr>
              <p:cNvSpPr txBox="1"/>
              <p:nvPr/>
            </p:nvSpPr>
            <p:spPr>
              <a:xfrm>
                <a:off x="632519" y="1988840"/>
                <a:ext cx="8856985" cy="1420325"/>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ja-JP" altLang="en-US" sz="2000" dirty="0">
                    <a:cs typeface="Arial" panose="020B0604020202020204" pitchFamily="34" charset="0"/>
                  </a:rPr>
                  <a:t>概形は一致している</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14:m>
                  <m:oMath xmlns:m="http://schemas.openxmlformats.org/officeDocument/2006/math">
                    <m:r>
                      <a:rPr lang="en-US" altLang="ja-JP" sz="2000" b="0" i="1" smtClean="0">
                        <a:latin typeface="Cambria Math" panose="02040503050406030204" pitchFamily="18" charset="0"/>
                      </a:rPr>
                      <m:t>𝑧</m:t>
                    </m:r>
                  </m:oMath>
                </a14:m>
                <a:r>
                  <a:rPr lang="ja-JP" altLang="en-US" sz="2000" dirty="0"/>
                  <a:t> が大きい区間での誤差が大きい</a:t>
                </a:r>
              </a:p>
              <a:p>
                <a:pPr marL="342900" indent="-342900">
                  <a:lnSpc>
                    <a:spcPct val="150000"/>
                  </a:lnSpc>
                  <a:buClr>
                    <a:srgbClr val="0070C0"/>
                  </a:buClr>
                  <a:buSzPct val="110000"/>
                  <a:buFont typeface="Wingdings" panose="05000000000000000000" pitchFamily="2" charset="2"/>
                  <a:buChar char="l"/>
                </a:pPr>
                <a:r>
                  <a:rPr lang="ja-JP" altLang="en-US" sz="2000" dirty="0">
                    <a:cs typeface="Arial" panose="020B0604020202020204" pitchFamily="34" charset="0"/>
                  </a:rPr>
                  <a:t>プロット数・計算回数について今後検討の必要あり</a:t>
                </a:r>
                <a:endParaRPr lang="en-US" altLang="ja-JP" sz="2000" dirty="0">
                  <a:cs typeface="Arial" panose="020B0604020202020204" pitchFamily="34" charset="0"/>
                </a:endParaRPr>
              </a:p>
            </p:txBody>
          </p:sp>
        </mc:Choice>
        <mc:Fallback xmlns="">
          <p:sp>
            <p:nvSpPr>
              <p:cNvPr id="44" name="テキスト ボックス 43">
                <a:extLst>
                  <a:ext uri="{FF2B5EF4-FFF2-40B4-BE49-F238E27FC236}">
                    <a16:creationId xmlns:a16="http://schemas.microsoft.com/office/drawing/2014/main" id="{E39BDA6E-FB97-96DB-E1A4-DBFF5A8904BD}"/>
                  </a:ext>
                </a:extLst>
              </p:cNvPr>
              <p:cNvSpPr txBox="1">
                <a:spLocks noRot="1" noChangeAspect="1" noMove="1" noResize="1" noEditPoints="1" noAdjustHandles="1" noChangeArrowheads="1" noChangeShapeType="1" noTextEdit="1"/>
              </p:cNvSpPr>
              <p:nvPr/>
            </p:nvSpPr>
            <p:spPr>
              <a:xfrm>
                <a:off x="632519" y="1988840"/>
                <a:ext cx="8856985" cy="1420325"/>
              </a:xfrm>
              <a:prstGeom prst="rect">
                <a:avLst/>
              </a:prstGeom>
              <a:blipFill>
                <a:blip r:embed="rId9"/>
                <a:stretch>
                  <a:fillRect l="-757" b="-72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06509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フローチャート: 処理 2">
                <a:extLst>
                  <a:ext uri="{FF2B5EF4-FFF2-40B4-BE49-F238E27FC236}">
                    <a16:creationId xmlns:a16="http://schemas.microsoft.com/office/drawing/2014/main" id="{CC6531D7-89F3-42FB-4F99-B915DBA0B95A}"/>
                  </a:ext>
                </a:extLst>
              </p:cNvPr>
              <p:cNvSpPr/>
              <p:nvPr/>
            </p:nvSpPr>
            <p:spPr bwMode="auto">
              <a:xfrm>
                <a:off x="631734" y="1381340"/>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kumimoji="1" lang="ja-JP" altLang="en-US" sz="2000" b="0" i="0" u="none" strike="noStrike" cap="none" normalizeH="0" baseline="0" dirty="0">
                    <a:ln>
                      <a:noFill/>
                    </a:ln>
                    <a:solidFill>
                      <a:schemeClr val="tx1"/>
                    </a:solidFill>
                    <a:effectLst/>
                    <a:latin typeface="Arial" charset="0"/>
                    <a:ea typeface="ＭＳ Ｐゴシック" charset="-128"/>
                  </a:rPr>
                  <a:t>温度の過渡応答 </a:t>
                </a:r>
                <a14:m>
                  <m:oMath xmlns:m="http://schemas.openxmlformats.org/officeDocument/2006/math">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𝑇</m:t>
                    </m:r>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m:t>
                    </m:r>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𝑡</m:t>
                    </m:r>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m:t>
                    </m:r>
                  </m:oMath>
                </a14:m>
                <a:r>
                  <a:rPr kumimoji="1" lang="ja-JP" altLang="en-US" sz="2000" b="0" i="0" u="none" strike="noStrike" cap="none" normalizeH="0" baseline="0" dirty="0">
                    <a:ln>
                      <a:noFill/>
                    </a:ln>
                    <a:solidFill>
                      <a:schemeClr val="tx1"/>
                    </a:solidFill>
                    <a:effectLst/>
                    <a:latin typeface="Arial" charset="0"/>
                    <a:ea typeface="ＭＳ Ｐゴシック" charset="-128"/>
                  </a:rPr>
                  <a:t> を測定</a:t>
                </a:r>
              </a:p>
            </p:txBody>
          </p:sp>
        </mc:Choice>
        <mc:Fallback xmlns="">
          <p:sp>
            <p:nvSpPr>
              <p:cNvPr id="3" name="フローチャート: 処理 2">
                <a:extLst>
                  <a:ext uri="{FF2B5EF4-FFF2-40B4-BE49-F238E27FC236}">
                    <a16:creationId xmlns:a16="http://schemas.microsoft.com/office/drawing/2014/main" id="{CC6531D7-89F3-42FB-4F99-B915DBA0B95A}"/>
                  </a:ext>
                </a:extLst>
              </p:cNvPr>
              <p:cNvSpPr>
                <a:spLocks noRot="1" noChangeAspect="1" noMove="1" noResize="1" noEditPoints="1" noAdjustHandles="1" noChangeArrowheads="1" noChangeShapeType="1" noTextEdit="1"/>
              </p:cNvSpPr>
              <p:nvPr/>
            </p:nvSpPr>
            <p:spPr bwMode="auto">
              <a:xfrm>
                <a:off x="631734" y="1381340"/>
                <a:ext cx="8649513" cy="395744"/>
              </a:xfrm>
              <a:prstGeom prst="flowChartProcess">
                <a:avLst/>
              </a:prstGeom>
              <a:blipFill>
                <a:blip r:embed="rId2"/>
                <a:stretch>
                  <a:fillRect t="-14493" b="-13043"/>
                </a:stretch>
              </a:blipFill>
              <a:ln w="22225">
                <a:solidFill>
                  <a:srgbClr val="4472C4"/>
                </a:solidFill>
              </a:ln>
              <a:effectLst/>
            </p:spPr>
            <p:txBody>
              <a:bodyPr/>
              <a:lstStyle/>
              <a:p>
                <a:r>
                  <a:rPr lang="ja-JP" altLang="en-US">
                    <a:noFill/>
                  </a:rPr>
                  <a:t> </a:t>
                </a:r>
              </a:p>
            </p:txBody>
          </p:sp>
        </mc:Fallback>
      </mc:AlternateContent>
      <p:sp>
        <p:nvSpPr>
          <p:cNvPr id="4" name="フローチャート: 処理 3">
            <a:extLst>
              <a:ext uri="{FF2B5EF4-FFF2-40B4-BE49-F238E27FC236}">
                <a16:creationId xmlns:a16="http://schemas.microsoft.com/office/drawing/2014/main" id="{739E1FBB-F1E2-87A3-1714-DA0B0F481F87}"/>
              </a:ext>
            </a:extLst>
          </p:cNvPr>
          <p:cNvSpPr/>
          <p:nvPr/>
        </p:nvSpPr>
        <p:spPr bwMode="auto">
          <a:xfrm>
            <a:off x="632524" y="1381340"/>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effectLst/>
                <a:latin typeface="Arial" charset="0"/>
                <a:ea typeface="ＭＳ Ｐゴシック" charset="-128"/>
              </a:rPr>
              <a:t>Step 1</a:t>
            </a:r>
            <a:endParaRPr kumimoji="1" lang="ja-JP" altLang="en-US" sz="2000" i="0" u="none" strike="noStrike" cap="none" normalizeH="0" baseline="0" dirty="0">
              <a:ln>
                <a:noFill/>
              </a:ln>
              <a:effectLst/>
              <a:latin typeface="Arial" charset="0"/>
              <a:ea typeface="ＭＳ Ｐゴシック" charset="-128"/>
            </a:endParaRPr>
          </a:p>
        </p:txBody>
      </p:sp>
      <p:sp>
        <p:nvSpPr>
          <p:cNvPr id="9" name="フローチャート: 組合せ 8">
            <a:extLst>
              <a:ext uri="{FF2B5EF4-FFF2-40B4-BE49-F238E27FC236}">
                <a16:creationId xmlns:a16="http://schemas.microsoft.com/office/drawing/2014/main" id="{A3525B45-30ED-165B-B6E6-A02021991F70}"/>
              </a:ext>
            </a:extLst>
          </p:cNvPr>
          <p:cNvSpPr/>
          <p:nvPr/>
        </p:nvSpPr>
        <p:spPr bwMode="auto">
          <a:xfrm>
            <a:off x="4610100" y="1836662"/>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42" name="フローチャート: 処理 41">
                <a:extLst>
                  <a:ext uri="{FF2B5EF4-FFF2-40B4-BE49-F238E27FC236}">
                    <a16:creationId xmlns:a16="http://schemas.microsoft.com/office/drawing/2014/main" id="{9F767E19-A9B1-BF5B-A8C7-4FDA5E107C53}"/>
                  </a:ext>
                </a:extLst>
              </p:cNvPr>
              <p:cNvSpPr/>
              <p:nvPr/>
            </p:nvSpPr>
            <p:spPr bwMode="auto">
              <a:xfrm>
                <a:off x="631735" y="2024540"/>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𝑡</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データの前処理（データトリミング・ノイズ除去）</a:t>
                </a:r>
              </a:p>
            </p:txBody>
          </p:sp>
        </mc:Choice>
        <mc:Fallback xmlns="">
          <p:sp>
            <p:nvSpPr>
              <p:cNvPr id="42" name="フローチャート: 処理 41">
                <a:extLst>
                  <a:ext uri="{FF2B5EF4-FFF2-40B4-BE49-F238E27FC236}">
                    <a16:creationId xmlns:a16="http://schemas.microsoft.com/office/drawing/2014/main" id="{9F767E19-A9B1-BF5B-A8C7-4FDA5E107C53}"/>
                  </a:ext>
                </a:extLst>
              </p:cNvPr>
              <p:cNvSpPr>
                <a:spLocks noRot="1" noChangeAspect="1" noMove="1" noResize="1" noEditPoints="1" noAdjustHandles="1" noChangeArrowheads="1" noChangeShapeType="1" noTextEdit="1"/>
              </p:cNvSpPr>
              <p:nvPr/>
            </p:nvSpPr>
            <p:spPr bwMode="auto">
              <a:xfrm>
                <a:off x="631735" y="2024540"/>
                <a:ext cx="8649513" cy="395744"/>
              </a:xfrm>
              <a:prstGeom prst="flowChartProcess">
                <a:avLst/>
              </a:prstGeom>
              <a:blipFill>
                <a:blip r:embed="rId3"/>
                <a:stretch>
                  <a:fillRect t="-14493" b="-14493"/>
                </a:stretch>
              </a:blipFill>
              <a:ln w="22225">
                <a:solidFill>
                  <a:srgbClr val="4472C4"/>
                </a:solidFill>
              </a:ln>
              <a:effectLst/>
            </p:spPr>
            <p:txBody>
              <a:bodyPr/>
              <a:lstStyle/>
              <a:p>
                <a:r>
                  <a:rPr lang="ja-JP" altLang="en-US">
                    <a:noFill/>
                  </a:rPr>
                  <a:t> </a:t>
                </a:r>
              </a:p>
            </p:txBody>
          </p:sp>
        </mc:Fallback>
      </mc:AlternateContent>
      <p:sp>
        <p:nvSpPr>
          <p:cNvPr id="43" name="フローチャート: 処理 42">
            <a:extLst>
              <a:ext uri="{FF2B5EF4-FFF2-40B4-BE49-F238E27FC236}">
                <a16:creationId xmlns:a16="http://schemas.microsoft.com/office/drawing/2014/main" id="{C57147F2-0874-E3B6-BD48-FE7E723547EF}"/>
              </a:ext>
            </a:extLst>
          </p:cNvPr>
          <p:cNvSpPr/>
          <p:nvPr/>
        </p:nvSpPr>
        <p:spPr bwMode="auto">
          <a:xfrm>
            <a:off x="632525" y="2024540"/>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2</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44" name="フローチャート: 組合せ 43">
            <a:extLst>
              <a:ext uri="{FF2B5EF4-FFF2-40B4-BE49-F238E27FC236}">
                <a16:creationId xmlns:a16="http://schemas.microsoft.com/office/drawing/2014/main" id="{BA0BEE1E-7E1A-5B1C-60FB-F7C0A82ED6E2}"/>
              </a:ext>
            </a:extLst>
          </p:cNvPr>
          <p:cNvSpPr/>
          <p:nvPr/>
        </p:nvSpPr>
        <p:spPr bwMode="auto">
          <a:xfrm>
            <a:off x="4610101" y="2479862"/>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45" name="フローチャート: 処理 44">
                <a:extLst>
                  <a:ext uri="{FF2B5EF4-FFF2-40B4-BE49-F238E27FC236}">
                    <a16:creationId xmlns:a16="http://schemas.microsoft.com/office/drawing/2014/main" id="{709F2892-160A-8E09-F096-F79A35641378}"/>
                  </a:ext>
                </a:extLst>
              </p:cNvPr>
              <p:cNvSpPr/>
              <p:nvPr/>
            </p:nvSpPr>
            <p:spPr bwMode="auto">
              <a:xfrm>
                <a:off x="632528" y="2667740"/>
                <a:ext cx="8648636"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14:m>
                  <m:oMath xmlns:m="http://schemas.openxmlformats.org/officeDocument/2006/math">
                    <m:r>
                      <a:rPr lang="en-US" altLang="ja-JP" sz="2000" i="1" dirty="0">
                        <a:latin typeface="Cambria Math" panose="02040503050406030204" pitchFamily="18" charset="0"/>
                        <a:ea typeface="ＭＳ Ｐゴシック" charset="-128"/>
                      </a:rPr>
                      <m:t>𝑧</m:t>
                    </m:r>
                    <m:r>
                      <a:rPr lang="en-US" altLang="ja-JP" sz="2000" i="1" dirty="0">
                        <a:latin typeface="Cambria Math" panose="02040503050406030204" pitchFamily="18" charset="0"/>
                        <a:ea typeface="ＭＳ Ｐゴシック" charset="-128"/>
                      </a:rPr>
                      <m:t>=</m:t>
                    </m:r>
                    <m:r>
                      <m:rPr>
                        <m:sty m:val="p"/>
                      </m:rPr>
                      <a:rPr lang="en-US" altLang="ja-JP" sz="2000" dirty="0">
                        <a:latin typeface="Cambria Math" panose="02040503050406030204" pitchFamily="18" charset="0"/>
                        <a:ea typeface="ＭＳ Ｐゴシック" charset="-128"/>
                      </a:rPr>
                      <m:t>ln</m:t>
                    </m:r>
                    <m:r>
                      <a:rPr lang="en-US" altLang="ja-JP" sz="2000" i="1" dirty="0">
                        <a:latin typeface="Cambria Math" panose="02040503050406030204" pitchFamily="18" charset="0"/>
                        <a:ea typeface="ＭＳ Ｐゴシック" charset="-128"/>
                      </a:rPr>
                      <m:t> </m:t>
                    </m:r>
                    <m:r>
                      <a:rPr lang="en-US" altLang="ja-JP" sz="2000" i="1" dirty="0">
                        <a:latin typeface="Cambria Math" panose="02040503050406030204" pitchFamily="18" charset="0"/>
                        <a:ea typeface="ＭＳ Ｐゴシック" charset="-128"/>
                      </a:rPr>
                      <m:t>𝑡</m:t>
                    </m:r>
                  </m:oMath>
                </a14:m>
                <a:r>
                  <a:rPr lang="ja-JP" altLang="en-US" sz="2000" dirty="0">
                    <a:latin typeface="Arial" charset="0"/>
                    <a:ea typeface="ＭＳ Ｐゴシック" charset="-128"/>
                  </a:rPr>
                  <a:t> として、</a:t>
                </a:r>
                <a:r>
                  <a:rPr lang="en-US" altLang="ja-JP" sz="2000" dirty="0">
                    <a:ea typeface="ＭＳ Ｐゴシック" charset="-128"/>
                  </a:rPr>
                  <a:t> </a:t>
                </a: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𝑡</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を </a:t>
                </a: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𝑧</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に変換 </a:t>
                </a:r>
              </a:p>
            </p:txBody>
          </p:sp>
        </mc:Choice>
        <mc:Fallback xmlns="">
          <p:sp>
            <p:nvSpPr>
              <p:cNvPr id="45" name="フローチャート: 処理 44">
                <a:extLst>
                  <a:ext uri="{FF2B5EF4-FFF2-40B4-BE49-F238E27FC236}">
                    <a16:creationId xmlns:a16="http://schemas.microsoft.com/office/drawing/2014/main" id="{709F2892-160A-8E09-F096-F79A35641378}"/>
                  </a:ext>
                </a:extLst>
              </p:cNvPr>
              <p:cNvSpPr>
                <a:spLocks noRot="1" noChangeAspect="1" noMove="1" noResize="1" noEditPoints="1" noAdjustHandles="1" noChangeArrowheads="1" noChangeShapeType="1" noTextEdit="1"/>
              </p:cNvSpPr>
              <p:nvPr/>
            </p:nvSpPr>
            <p:spPr bwMode="auto">
              <a:xfrm>
                <a:off x="632528" y="2667740"/>
                <a:ext cx="8648636" cy="395744"/>
              </a:xfrm>
              <a:prstGeom prst="flowChartProcess">
                <a:avLst/>
              </a:prstGeom>
              <a:blipFill>
                <a:blip r:embed="rId4"/>
                <a:stretch>
                  <a:fillRect t="-14493" b="-13043"/>
                </a:stretch>
              </a:blipFill>
              <a:ln w="22225">
                <a:solidFill>
                  <a:srgbClr val="4472C4"/>
                </a:solidFill>
              </a:ln>
              <a:effectLst/>
            </p:spPr>
            <p:txBody>
              <a:bodyPr/>
              <a:lstStyle/>
              <a:p>
                <a:r>
                  <a:rPr lang="ja-JP" altLang="en-US">
                    <a:noFill/>
                  </a:rPr>
                  <a:t> </a:t>
                </a:r>
              </a:p>
            </p:txBody>
          </p:sp>
        </mc:Fallback>
      </mc:AlternateContent>
      <p:sp>
        <p:nvSpPr>
          <p:cNvPr id="46" name="フローチャート: 処理 45">
            <a:extLst>
              <a:ext uri="{FF2B5EF4-FFF2-40B4-BE49-F238E27FC236}">
                <a16:creationId xmlns:a16="http://schemas.microsoft.com/office/drawing/2014/main" id="{6F557FD9-4D60-4C86-F764-96FA2489E134}"/>
              </a:ext>
            </a:extLst>
          </p:cNvPr>
          <p:cNvSpPr/>
          <p:nvPr/>
        </p:nvSpPr>
        <p:spPr bwMode="auto">
          <a:xfrm>
            <a:off x="632441" y="2667740"/>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3</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47" name="フローチャート: 組合せ 46">
            <a:extLst>
              <a:ext uri="{FF2B5EF4-FFF2-40B4-BE49-F238E27FC236}">
                <a16:creationId xmlns:a16="http://schemas.microsoft.com/office/drawing/2014/main" id="{B4DFD440-64F5-4ACA-0835-611F0B8163D6}"/>
              </a:ext>
            </a:extLst>
          </p:cNvPr>
          <p:cNvSpPr/>
          <p:nvPr/>
        </p:nvSpPr>
        <p:spPr bwMode="auto">
          <a:xfrm>
            <a:off x="4610017" y="3123062"/>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48" name="フローチャート: 処理 47">
                <a:extLst>
                  <a:ext uri="{FF2B5EF4-FFF2-40B4-BE49-F238E27FC236}">
                    <a16:creationId xmlns:a16="http://schemas.microsoft.com/office/drawing/2014/main" id="{1C04BA0B-6E3F-F2D8-C8E6-3CC4052CA6CB}"/>
                  </a:ext>
                </a:extLst>
              </p:cNvPr>
              <p:cNvSpPr/>
              <p:nvPr/>
            </p:nvSpPr>
            <p:spPr bwMode="auto">
              <a:xfrm>
                <a:off x="632528" y="3306928"/>
                <a:ext cx="8648721"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𝑧</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を</a:t>
                </a:r>
                <a:r>
                  <a:rPr lang="en-US" altLang="ja-JP" sz="2000" dirty="0">
                    <a:latin typeface="Arial" charset="0"/>
                    <a:ea typeface="ＭＳ Ｐゴシック" charset="-128"/>
                  </a:rPr>
                  <a:t> </a:t>
                </a:r>
                <a14:m>
                  <m:oMath xmlns:m="http://schemas.openxmlformats.org/officeDocument/2006/math">
                    <m:r>
                      <a:rPr lang="en-US" altLang="ja-JP" sz="2000" i="1" dirty="0">
                        <a:latin typeface="Cambria Math" panose="02040503050406030204" pitchFamily="18" charset="0"/>
                        <a:ea typeface="ＭＳ Ｐゴシック" charset="-128"/>
                      </a:rPr>
                      <m:t>𝑧</m:t>
                    </m:r>
                  </m:oMath>
                </a14:m>
                <a:r>
                  <a:rPr lang="ja-JP" altLang="en-US" sz="2000" dirty="0">
                    <a:latin typeface="Arial" charset="0"/>
                    <a:ea typeface="ＭＳ Ｐゴシック" charset="-128"/>
                  </a:rPr>
                  <a:t> で微分</a:t>
                </a:r>
              </a:p>
            </p:txBody>
          </p:sp>
        </mc:Choice>
        <mc:Fallback xmlns="">
          <p:sp>
            <p:nvSpPr>
              <p:cNvPr id="48" name="フローチャート: 処理 47">
                <a:extLst>
                  <a:ext uri="{FF2B5EF4-FFF2-40B4-BE49-F238E27FC236}">
                    <a16:creationId xmlns:a16="http://schemas.microsoft.com/office/drawing/2014/main" id="{1C04BA0B-6E3F-F2D8-C8E6-3CC4052CA6CB}"/>
                  </a:ext>
                </a:extLst>
              </p:cNvPr>
              <p:cNvSpPr>
                <a:spLocks noRot="1" noChangeAspect="1" noMove="1" noResize="1" noEditPoints="1" noAdjustHandles="1" noChangeArrowheads="1" noChangeShapeType="1" noTextEdit="1"/>
              </p:cNvSpPr>
              <p:nvPr/>
            </p:nvSpPr>
            <p:spPr bwMode="auto">
              <a:xfrm>
                <a:off x="632528" y="3306928"/>
                <a:ext cx="8648721" cy="395744"/>
              </a:xfrm>
              <a:prstGeom prst="flowChartProcess">
                <a:avLst/>
              </a:prstGeom>
              <a:blipFill>
                <a:blip r:embed="rId5"/>
                <a:stretch>
                  <a:fillRect t="-13043" b="-14493"/>
                </a:stretch>
              </a:blipFill>
              <a:ln w="22225">
                <a:solidFill>
                  <a:srgbClr val="4472C4"/>
                </a:solidFill>
              </a:ln>
              <a:effectLst/>
            </p:spPr>
            <p:txBody>
              <a:bodyPr/>
              <a:lstStyle/>
              <a:p>
                <a:r>
                  <a:rPr lang="ja-JP" altLang="en-US">
                    <a:noFill/>
                  </a:rPr>
                  <a:t> </a:t>
                </a:r>
              </a:p>
            </p:txBody>
          </p:sp>
        </mc:Fallback>
      </mc:AlternateContent>
      <p:sp>
        <p:nvSpPr>
          <p:cNvPr id="49" name="フローチャート: 処理 48">
            <a:extLst>
              <a:ext uri="{FF2B5EF4-FFF2-40B4-BE49-F238E27FC236}">
                <a16:creationId xmlns:a16="http://schemas.microsoft.com/office/drawing/2014/main" id="{03DF0D46-7AAB-09A2-930D-2128E2846ED8}"/>
              </a:ext>
            </a:extLst>
          </p:cNvPr>
          <p:cNvSpPr/>
          <p:nvPr/>
        </p:nvSpPr>
        <p:spPr bwMode="auto">
          <a:xfrm>
            <a:off x="632526" y="3306928"/>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4</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0" name="フローチャート: 組合せ 49">
            <a:extLst>
              <a:ext uri="{FF2B5EF4-FFF2-40B4-BE49-F238E27FC236}">
                <a16:creationId xmlns:a16="http://schemas.microsoft.com/office/drawing/2014/main" id="{4F47FDBD-6A7C-7BE9-8CF3-D69E64BD468C}"/>
              </a:ext>
            </a:extLst>
          </p:cNvPr>
          <p:cNvSpPr/>
          <p:nvPr/>
        </p:nvSpPr>
        <p:spPr bwMode="auto">
          <a:xfrm>
            <a:off x="4610102" y="3762250"/>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51" name="フローチャート: 処理 50">
            <a:extLst>
              <a:ext uri="{FF2B5EF4-FFF2-40B4-BE49-F238E27FC236}">
                <a16:creationId xmlns:a16="http://schemas.microsoft.com/office/drawing/2014/main" id="{EBF6FC41-7B6A-4B07-E0E3-5AFD7EC89C41}"/>
              </a:ext>
            </a:extLst>
          </p:cNvPr>
          <p:cNvSpPr/>
          <p:nvPr/>
        </p:nvSpPr>
        <p:spPr bwMode="auto">
          <a:xfrm>
            <a:off x="630945" y="3946116"/>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52" name="フローチャート: 処理 51">
            <a:extLst>
              <a:ext uri="{FF2B5EF4-FFF2-40B4-BE49-F238E27FC236}">
                <a16:creationId xmlns:a16="http://schemas.microsoft.com/office/drawing/2014/main" id="{DCD61023-7453-BC8F-EFDF-B5B51170F6BE}"/>
              </a:ext>
            </a:extLst>
          </p:cNvPr>
          <p:cNvSpPr/>
          <p:nvPr/>
        </p:nvSpPr>
        <p:spPr bwMode="auto">
          <a:xfrm>
            <a:off x="631735" y="3946116"/>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3" name="フローチャート: 組合せ 52">
            <a:extLst>
              <a:ext uri="{FF2B5EF4-FFF2-40B4-BE49-F238E27FC236}">
                <a16:creationId xmlns:a16="http://schemas.microsoft.com/office/drawing/2014/main" id="{669284D8-D5E4-0F3C-2E59-E15FCC459086}"/>
              </a:ext>
            </a:extLst>
          </p:cNvPr>
          <p:cNvSpPr/>
          <p:nvPr/>
        </p:nvSpPr>
        <p:spPr bwMode="auto">
          <a:xfrm>
            <a:off x="4609311" y="4401438"/>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54" name="フローチャート: 処理 53">
            <a:extLst>
              <a:ext uri="{FF2B5EF4-FFF2-40B4-BE49-F238E27FC236}">
                <a16:creationId xmlns:a16="http://schemas.microsoft.com/office/drawing/2014/main" id="{5E32DF9E-ADAF-D4E0-CA32-C0E1915726F5}"/>
              </a:ext>
            </a:extLst>
          </p:cNvPr>
          <p:cNvSpPr/>
          <p:nvPr/>
        </p:nvSpPr>
        <p:spPr bwMode="auto">
          <a:xfrm>
            <a:off x="630945" y="4593328"/>
            <a:ext cx="8650305"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cs typeface="Arial" panose="020B0604020202020204" pitchFamily="34" charset="0"/>
              </a:rPr>
              <a:t>時定数スペクトルを離散化して</a:t>
            </a:r>
            <a:r>
              <a:rPr lang="en-US" altLang="ja-JP" sz="2000" dirty="0">
                <a:cs typeface="Arial" panose="020B0604020202020204" pitchFamily="34" charset="0"/>
              </a:rPr>
              <a:t>Foster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モデルに変換</a:t>
            </a:r>
            <a:endParaRPr lang="ja-JP" altLang="en-US" sz="2000" dirty="0">
              <a:ea typeface="ＭＳ Ｐゴシック" charset="-128"/>
              <a:cs typeface="Arial" panose="020B0604020202020204" pitchFamily="34" charset="0"/>
            </a:endParaRPr>
          </a:p>
        </p:txBody>
      </p:sp>
      <p:sp>
        <p:nvSpPr>
          <p:cNvPr id="55" name="フローチャート: 処理 54">
            <a:extLst>
              <a:ext uri="{FF2B5EF4-FFF2-40B4-BE49-F238E27FC236}">
                <a16:creationId xmlns:a16="http://schemas.microsoft.com/office/drawing/2014/main" id="{AEA04099-3229-CCDA-FC54-76738BDAE48A}"/>
              </a:ext>
            </a:extLst>
          </p:cNvPr>
          <p:cNvSpPr/>
          <p:nvPr/>
        </p:nvSpPr>
        <p:spPr bwMode="auto">
          <a:xfrm>
            <a:off x="632527" y="4593328"/>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6</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6" name="フローチャート: 組合せ 55">
            <a:extLst>
              <a:ext uri="{FF2B5EF4-FFF2-40B4-BE49-F238E27FC236}">
                <a16:creationId xmlns:a16="http://schemas.microsoft.com/office/drawing/2014/main" id="{0FBDEC4D-3E7F-9FA4-F404-773CC75CE7B5}"/>
              </a:ext>
            </a:extLst>
          </p:cNvPr>
          <p:cNvSpPr/>
          <p:nvPr/>
        </p:nvSpPr>
        <p:spPr bwMode="auto">
          <a:xfrm>
            <a:off x="4610103" y="5048650"/>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57" name="フローチャート: 処理 56">
            <a:extLst>
              <a:ext uri="{FF2B5EF4-FFF2-40B4-BE49-F238E27FC236}">
                <a16:creationId xmlns:a16="http://schemas.microsoft.com/office/drawing/2014/main" id="{134F4357-C5C4-DEAD-BDB1-A6C0565F66FF}"/>
              </a:ext>
            </a:extLst>
          </p:cNvPr>
          <p:cNvSpPr/>
          <p:nvPr/>
        </p:nvSpPr>
        <p:spPr bwMode="auto">
          <a:xfrm>
            <a:off x="632528" y="5232516"/>
            <a:ext cx="864872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en-US" altLang="ja-JP" sz="2000" dirty="0">
                <a:cs typeface="Arial" panose="020B0604020202020204" pitchFamily="34" charset="0"/>
              </a:rPr>
              <a:t>Foster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モデルを</a:t>
            </a:r>
            <a:r>
              <a:rPr lang="en-US" altLang="ja-JP" sz="2000" dirty="0" err="1">
                <a:cs typeface="Arial" panose="020B0604020202020204" pitchFamily="34" charset="0"/>
              </a:rPr>
              <a:t>Cauer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モデルに変換</a:t>
            </a:r>
            <a:endParaRPr kumimoji="1" lang="ja-JP" altLang="en-US" sz="2000" b="0" i="0" u="none" strike="noStrike" cap="none" normalizeH="0" baseline="0" dirty="0">
              <a:ln>
                <a:noFill/>
              </a:ln>
              <a:solidFill>
                <a:schemeClr val="tx1"/>
              </a:solidFill>
              <a:effectLst/>
              <a:ea typeface="ＭＳ Ｐゴシック" charset="-128"/>
              <a:cs typeface="Arial" panose="020B0604020202020204" pitchFamily="34" charset="0"/>
            </a:endParaRPr>
          </a:p>
        </p:txBody>
      </p:sp>
      <p:sp>
        <p:nvSpPr>
          <p:cNvPr id="58" name="フローチャート: 処理 57">
            <a:extLst>
              <a:ext uri="{FF2B5EF4-FFF2-40B4-BE49-F238E27FC236}">
                <a16:creationId xmlns:a16="http://schemas.microsoft.com/office/drawing/2014/main" id="{1CB708B9-EE60-B170-CEEC-31368EACD4CC}"/>
              </a:ext>
            </a:extLst>
          </p:cNvPr>
          <p:cNvSpPr/>
          <p:nvPr/>
        </p:nvSpPr>
        <p:spPr bwMode="auto">
          <a:xfrm>
            <a:off x="632528" y="5232516"/>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7</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9" name="フローチャート: 組合せ 58">
            <a:extLst>
              <a:ext uri="{FF2B5EF4-FFF2-40B4-BE49-F238E27FC236}">
                <a16:creationId xmlns:a16="http://schemas.microsoft.com/office/drawing/2014/main" id="{7016719B-B6E0-6905-BF06-A2082E383FCB}"/>
              </a:ext>
            </a:extLst>
          </p:cNvPr>
          <p:cNvSpPr/>
          <p:nvPr/>
        </p:nvSpPr>
        <p:spPr bwMode="auto">
          <a:xfrm>
            <a:off x="4610104" y="5687838"/>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60" name="フローチャート: 処理 59">
            <a:extLst>
              <a:ext uri="{FF2B5EF4-FFF2-40B4-BE49-F238E27FC236}">
                <a16:creationId xmlns:a16="http://schemas.microsoft.com/office/drawing/2014/main" id="{589DECA1-CA4A-F7CC-5840-BCD1C2E5E163}"/>
              </a:ext>
            </a:extLst>
          </p:cNvPr>
          <p:cNvSpPr/>
          <p:nvPr/>
        </p:nvSpPr>
        <p:spPr bwMode="auto">
          <a:xfrm>
            <a:off x="630945" y="58775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a:r>
              <a:rPr lang="en-US" altLang="ja-JP" sz="2000" dirty="0" err="1">
                <a:cs typeface="Arial" panose="020B0604020202020204" pitchFamily="34" charset="0"/>
              </a:rPr>
              <a:t>Cauer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モデルの</a:t>
            </a:r>
            <a:r>
              <a:rPr lang="en-US" altLang="ja-JP" sz="2000" dirty="0">
                <a:cs typeface="Arial" panose="020B0604020202020204" pitchFamily="34" charset="0"/>
              </a:rPr>
              <a:t>C,R</a:t>
            </a:r>
            <a:r>
              <a:rPr lang="ja-JP" altLang="en-US" sz="2000" dirty="0">
                <a:cs typeface="Arial" panose="020B0604020202020204" pitchFamily="34" charset="0"/>
              </a:rPr>
              <a:t>の累積値から構造関数を取得</a:t>
            </a:r>
            <a:endParaRPr lang="en-US" altLang="ja-JP" sz="2000" dirty="0">
              <a:cs typeface="Arial" panose="020B0604020202020204" pitchFamily="34" charset="0"/>
            </a:endParaRPr>
          </a:p>
        </p:txBody>
      </p:sp>
      <p:sp>
        <p:nvSpPr>
          <p:cNvPr id="61" name="フローチャート: 処理 60">
            <a:extLst>
              <a:ext uri="{FF2B5EF4-FFF2-40B4-BE49-F238E27FC236}">
                <a16:creationId xmlns:a16="http://schemas.microsoft.com/office/drawing/2014/main" id="{1572CBF3-914D-2F4C-2C45-5FF2D42A0745}"/>
              </a:ext>
            </a:extLst>
          </p:cNvPr>
          <p:cNvSpPr/>
          <p:nvPr/>
        </p:nvSpPr>
        <p:spPr bwMode="auto">
          <a:xfrm>
            <a:off x="631735" y="58775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8</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 name="タイトル 4">
            <a:extLst>
              <a:ext uri="{FF2B5EF4-FFF2-40B4-BE49-F238E27FC236}">
                <a16:creationId xmlns:a16="http://schemas.microsoft.com/office/drawing/2014/main" id="{B220F639-A7D1-AD63-E857-00D559E82108}"/>
              </a:ext>
            </a:extLst>
          </p:cNvPr>
          <p:cNvSpPr>
            <a:spLocks noGrp="1"/>
          </p:cNvSpPr>
          <p:nvPr>
            <p:ph type="title"/>
          </p:nvPr>
        </p:nvSpPr>
        <p:spPr/>
        <p:txBody>
          <a:bodyPr/>
          <a:lstStyle/>
          <a:p>
            <a:r>
              <a:rPr lang="ja-JP" altLang="en-US" sz="2400" dirty="0">
                <a:cs typeface="Arial" panose="020B0604020202020204" pitchFamily="34" charset="0"/>
              </a:rPr>
              <a:t>構造関数</a:t>
            </a:r>
            <a:endParaRPr kumimoji="1" lang="ja-JP" altLang="en-US" dirty="0"/>
          </a:p>
        </p:txBody>
      </p:sp>
      <p:grpSp>
        <p:nvGrpSpPr>
          <p:cNvPr id="32" name="グループ化 31">
            <a:extLst>
              <a:ext uri="{FF2B5EF4-FFF2-40B4-BE49-F238E27FC236}">
                <a16:creationId xmlns:a16="http://schemas.microsoft.com/office/drawing/2014/main" id="{395F0FAE-95BD-A369-524D-E6502A1BF98B}"/>
              </a:ext>
            </a:extLst>
          </p:cNvPr>
          <p:cNvGrpSpPr/>
          <p:nvPr/>
        </p:nvGrpSpPr>
        <p:grpSpPr>
          <a:xfrm>
            <a:off x="325697" y="716833"/>
            <a:ext cx="9253028" cy="414065"/>
            <a:chOff x="384872" y="1258017"/>
            <a:chExt cx="8435276" cy="414065"/>
          </a:xfrm>
        </p:grpSpPr>
        <p:grpSp>
          <p:nvGrpSpPr>
            <p:cNvPr id="33" name="グループ化 32">
              <a:extLst>
                <a:ext uri="{FF2B5EF4-FFF2-40B4-BE49-F238E27FC236}">
                  <a16:creationId xmlns:a16="http://schemas.microsoft.com/office/drawing/2014/main" id="{61E115E8-8C64-15EF-EDFB-146294A30D68}"/>
                </a:ext>
              </a:extLst>
            </p:cNvPr>
            <p:cNvGrpSpPr/>
            <p:nvPr/>
          </p:nvGrpSpPr>
          <p:grpSpPr>
            <a:xfrm>
              <a:off x="384872" y="1258017"/>
              <a:ext cx="8435276" cy="414065"/>
              <a:chOff x="384872" y="1435415"/>
              <a:chExt cx="8435276" cy="1242013"/>
            </a:xfrm>
          </p:grpSpPr>
          <p:sp>
            <p:nvSpPr>
              <p:cNvPr id="35" name="正方形/長方形 34">
                <a:extLst>
                  <a:ext uri="{FF2B5EF4-FFF2-40B4-BE49-F238E27FC236}">
                    <a16:creationId xmlns:a16="http://schemas.microsoft.com/office/drawing/2014/main" id="{B01AF781-C3FD-7925-F645-2922F8DE24C1}"/>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構造関数計算の流れ</a:t>
                </a:r>
              </a:p>
            </p:txBody>
          </p:sp>
          <p:cxnSp>
            <p:nvCxnSpPr>
              <p:cNvPr id="36" name="直線コネクタ 35">
                <a:extLst>
                  <a:ext uri="{FF2B5EF4-FFF2-40B4-BE49-F238E27FC236}">
                    <a16:creationId xmlns:a16="http://schemas.microsoft.com/office/drawing/2014/main" id="{B2D82236-91E7-46B8-036E-216FF05F3678}"/>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4" name="正方形/長方形 33">
              <a:extLst>
                <a:ext uri="{FF2B5EF4-FFF2-40B4-BE49-F238E27FC236}">
                  <a16:creationId xmlns:a16="http://schemas.microsoft.com/office/drawing/2014/main" id="{B3A84729-D252-9112-1D38-279BB27A287E}"/>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Tree>
    <p:extLst>
      <p:ext uri="{BB962C8B-B14F-4D97-AF65-F5344CB8AC3E}">
        <p14:creationId xmlns:p14="http://schemas.microsoft.com/office/powerpoint/2010/main" val="101850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220F639-A7D1-AD63-E857-00D559E82108}"/>
              </a:ext>
            </a:extLst>
          </p:cNvPr>
          <p:cNvSpPr>
            <a:spLocks noGrp="1"/>
          </p:cNvSpPr>
          <p:nvPr>
            <p:ph type="title"/>
          </p:nvPr>
        </p:nvSpPr>
        <p:spPr/>
        <p:txBody>
          <a:bodyPr/>
          <a:lstStyle/>
          <a:p>
            <a:r>
              <a:rPr lang="en-US" altLang="ja-JP" sz="2400" dirty="0" err="1">
                <a:cs typeface="Arial" panose="020B0604020202020204" pitchFamily="34" charset="0"/>
              </a:rPr>
              <a:t>SeeQ</a:t>
            </a:r>
            <a:r>
              <a:rPr lang="ja-JP" altLang="en-US" sz="2400" dirty="0">
                <a:cs typeface="Arial" panose="020B0604020202020204" pitchFamily="34" charset="0"/>
              </a:rPr>
              <a:t>・構造関数</a:t>
            </a:r>
            <a:endParaRPr kumimoji="1" lang="ja-JP" altLang="en-US" dirty="0"/>
          </a:p>
        </p:txBody>
      </p:sp>
      <p:grpSp>
        <p:nvGrpSpPr>
          <p:cNvPr id="32" name="グループ化 31">
            <a:extLst>
              <a:ext uri="{FF2B5EF4-FFF2-40B4-BE49-F238E27FC236}">
                <a16:creationId xmlns:a16="http://schemas.microsoft.com/office/drawing/2014/main" id="{395F0FAE-95BD-A369-524D-E6502A1BF98B}"/>
              </a:ext>
            </a:extLst>
          </p:cNvPr>
          <p:cNvGrpSpPr/>
          <p:nvPr/>
        </p:nvGrpSpPr>
        <p:grpSpPr>
          <a:xfrm>
            <a:off x="325697" y="716833"/>
            <a:ext cx="9253028" cy="414065"/>
            <a:chOff x="384872" y="1258017"/>
            <a:chExt cx="8435276" cy="414065"/>
          </a:xfrm>
        </p:grpSpPr>
        <p:grpSp>
          <p:nvGrpSpPr>
            <p:cNvPr id="33" name="グループ化 32">
              <a:extLst>
                <a:ext uri="{FF2B5EF4-FFF2-40B4-BE49-F238E27FC236}">
                  <a16:creationId xmlns:a16="http://schemas.microsoft.com/office/drawing/2014/main" id="{61E115E8-8C64-15EF-EDFB-146294A30D68}"/>
                </a:ext>
              </a:extLst>
            </p:cNvPr>
            <p:cNvGrpSpPr/>
            <p:nvPr/>
          </p:nvGrpSpPr>
          <p:grpSpPr>
            <a:xfrm>
              <a:off x="384872" y="1258017"/>
              <a:ext cx="8435276" cy="414065"/>
              <a:chOff x="384872" y="1435415"/>
              <a:chExt cx="8435276" cy="1242013"/>
            </a:xfrm>
          </p:grpSpPr>
          <p:sp>
            <p:nvSpPr>
              <p:cNvPr id="35" name="正方形/長方形 34">
                <a:extLst>
                  <a:ext uri="{FF2B5EF4-FFF2-40B4-BE49-F238E27FC236}">
                    <a16:creationId xmlns:a16="http://schemas.microsoft.com/office/drawing/2014/main" id="{B01AF781-C3FD-7925-F645-2922F8DE24C1}"/>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まとめ</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36" name="直線コネクタ 35">
                <a:extLst>
                  <a:ext uri="{FF2B5EF4-FFF2-40B4-BE49-F238E27FC236}">
                    <a16:creationId xmlns:a16="http://schemas.microsoft.com/office/drawing/2014/main" id="{B2D82236-91E7-46B8-036E-216FF05F3678}"/>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4" name="正方形/長方形 33">
              <a:extLst>
                <a:ext uri="{FF2B5EF4-FFF2-40B4-BE49-F238E27FC236}">
                  <a16:creationId xmlns:a16="http://schemas.microsoft.com/office/drawing/2014/main" id="{B3A84729-D252-9112-1D38-279BB27A287E}"/>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38" name="テキスト ボックス 37">
            <a:extLst>
              <a:ext uri="{FF2B5EF4-FFF2-40B4-BE49-F238E27FC236}">
                <a16:creationId xmlns:a16="http://schemas.microsoft.com/office/drawing/2014/main" id="{33E904E5-71F9-296D-56EC-2BD9CE4FFC75}"/>
              </a:ext>
            </a:extLst>
          </p:cNvPr>
          <p:cNvSpPr txBox="1"/>
          <p:nvPr/>
        </p:nvSpPr>
        <p:spPr>
          <a:xfrm>
            <a:off x="632519" y="1268761"/>
            <a:ext cx="8655225" cy="1417568"/>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ü"/>
            </a:pPr>
            <a:r>
              <a:rPr lang="en-US" altLang="ja-JP" sz="2000" dirty="0">
                <a:solidFill>
                  <a:srgbClr val="333333"/>
                </a:solidFill>
                <a:cs typeface="Arial" panose="020B0604020202020204" pitchFamily="34" charset="0"/>
              </a:rPr>
              <a:t>Bayesian Deconvolution</a:t>
            </a:r>
            <a:r>
              <a:rPr lang="ja-JP" altLang="en-US" sz="2000" dirty="0">
                <a:solidFill>
                  <a:srgbClr val="333333"/>
                </a:solidFill>
                <a:cs typeface="Arial" panose="020B0604020202020204" pitchFamily="34" charset="0"/>
              </a:rPr>
              <a:t>により時定数スペクトルが得られた</a:t>
            </a:r>
          </a:p>
          <a:p>
            <a:pPr marL="342900" indent="-342900">
              <a:lnSpc>
                <a:spcPct val="150000"/>
              </a:lnSpc>
              <a:buClr>
                <a:srgbClr val="0070C0"/>
              </a:buClr>
              <a:buSzPct val="110000"/>
              <a:buFont typeface="Wingdings" panose="05000000000000000000" pitchFamily="2" charset="2"/>
              <a:buChar char="ü"/>
            </a:pPr>
            <a:r>
              <a:rPr lang="ja-JP" altLang="en-US" sz="2000" b="0" i="0" dirty="0">
                <a:solidFill>
                  <a:srgbClr val="333333"/>
                </a:solidFill>
                <a:effectLst/>
                <a:cs typeface="Arial" panose="020B0604020202020204" pitchFamily="34" charset="0"/>
              </a:rPr>
              <a:t>行列をアルゴリズムに用いることで、計算を高速化した</a:t>
            </a:r>
            <a:endParaRPr lang="en-US" altLang="ja-JP" sz="2000" b="0" i="0" dirty="0">
              <a:solidFill>
                <a:srgbClr val="333333"/>
              </a:solidFill>
              <a:effectLst/>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en-US" altLang="ja-JP" sz="2000" dirty="0">
                <a:solidFill>
                  <a:srgbClr val="333333"/>
                </a:solidFill>
                <a:cs typeface="Arial" panose="020B0604020202020204" pitchFamily="34" charset="0"/>
              </a:rPr>
              <a:t>Bayesian Deconvolution</a:t>
            </a:r>
            <a:r>
              <a:rPr lang="ja-JP" altLang="en-US" sz="2000" dirty="0">
                <a:solidFill>
                  <a:srgbClr val="333333"/>
                </a:solidFill>
                <a:cs typeface="Arial" panose="020B0604020202020204" pitchFamily="34" charset="0"/>
              </a:rPr>
              <a:t>の精度について検討の余地あり</a:t>
            </a:r>
            <a:endParaRPr lang="en-US" altLang="ja-JP" sz="2000" dirty="0">
              <a:solidFill>
                <a:srgbClr val="333333"/>
              </a:solidFill>
              <a:cs typeface="Arial" panose="020B0604020202020204" pitchFamily="34" charset="0"/>
            </a:endParaRPr>
          </a:p>
        </p:txBody>
      </p:sp>
      <p:grpSp>
        <p:nvGrpSpPr>
          <p:cNvPr id="40" name="グループ化 39">
            <a:extLst>
              <a:ext uri="{FF2B5EF4-FFF2-40B4-BE49-F238E27FC236}">
                <a16:creationId xmlns:a16="http://schemas.microsoft.com/office/drawing/2014/main" id="{A4347873-0936-0B8F-1877-21B3B98FB62B}"/>
              </a:ext>
            </a:extLst>
          </p:cNvPr>
          <p:cNvGrpSpPr/>
          <p:nvPr/>
        </p:nvGrpSpPr>
        <p:grpSpPr>
          <a:xfrm>
            <a:off x="325697" y="3518991"/>
            <a:ext cx="9253028" cy="414065"/>
            <a:chOff x="384872" y="1258017"/>
            <a:chExt cx="8435276" cy="414065"/>
          </a:xfrm>
        </p:grpSpPr>
        <p:grpSp>
          <p:nvGrpSpPr>
            <p:cNvPr id="41" name="グループ化 40">
              <a:extLst>
                <a:ext uri="{FF2B5EF4-FFF2-40B4-BE49-F238E27FC236}">
                  <a16:creationId xmlns:a16="http://schemas.microsoft.com/office/drawing/2014/main" id="{99019CF0-03CB-A08D-F7A5-B20958DA7B4D}"/>
                </a:ext>
              </a:extLst>
            </p:cNvPr>
            <p:cNvGrpSpPr/>
            <p:nvPr/>
          </p:nvGrpSpPr>
          <p:grpSpPr>
            <a:xfrm>
              <a:off x="384872" y="1258017"/>
              <a:ext cx="8435276" cy="414065"/>
              <a:chOff x="384872" y="1435415"/>
              <a:chExt cx="8435276" cy="1242013"/>
            </a:xfrm>
          </p:grpSpPr>
          <p:sp>
            <p:nvSpPr>
              <p:cNvPr id="43" name="正方形/長方形 42">
                <a:extLst>
                  <a:ext uri="{FF2B5EF4-FFF2-40B4-BE49-F238E27FC236}">
                    <a16:creationId xmlns:a16="http://schemas.microsoft.com/office/drawing/2014/main" id="{C8B60B6D-F104-F334-9995-17F4F2BC9423}"/>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今後の予定</a:t>
                </a:r>
              </a:p>
            </p:txBody>
          </p:sp>
          <p:cxnSp>
            <p:nvCxnSpPr>
              <p:cNvPr id="44" name="直線コネクタ 43">
                <a:extLst>
                  <a:ext uri="{FF2B5EF4-FFF2-40B4-BE49-F238E27FC236}">
                    <a16:creationId xmlns:a16="http://schemas.microsoft.com/office/drawing/2014/main" id="{AA808F5C-F5EB-9265-7794-2C095A22FB70}"/>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2" name="正方形/長方形 41">
              <a:extLst>
                <a:ext uri="{FF2B5EF4-FFF2-40B4-BE49-F238E27FC236}">
                  <a16:creationId xmlns:a16="http://schemas.microsoft.com/office/drawing/2014/main" id="{342247B0-EC0B-6BC9-2D2D-5B98521B95EA}"/>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5" name="テキスト ボックス 14">
            <a:extLst>
              <a:ext uri="{FF2B5EF4-FFF2-40B4-BE49-F238E27FC236}">
                <a16:creationId xmlns:a16="http://schemas.microsoft.com/office/drawing/2014/main" id="{20D224E4-BD27-BFC3-8985-53EC9D2843E5}"/>
              </a:ext>
            </a:extLst>
          </p:cNvPr>
          <p:cNvSpPr txBox="1"/>
          <p:nvPr/>
        </p:nvSpPr>
        <p:spPr>
          <a:xfrm>
            <a:off x="632519" y="4149080"/>
            <a:ext cx="8655225" cy="1417568"/>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プロット数・計算回数を増やして</a:t>
            </a:r>
            <a:r>
              <a:rPr lang="en-US" altLang="ja-JP" sz="2000" dirty="0">
                <a:solidFill>
                  <a:srgbClr val="333333"/>
                </a:solidFill>
                <a:cs typeface="Arial" panose="020B0604020202020204" pitchFamily="34" charset="0"/>
              </a:rPr>
              <a:t>Bayesian Deconvolution</a:t>
            </a:r>
            <a:r>
              <a:rPr lang="ja-JP" altLang="en-US" sz="2000" dirty="0">
                <a:solidFill>
                  <a:srgbClr val="333333"/>
                </a:solidFill>
                <a:cs typeface="Arial" panose="020B0604020202020204" pitchFamily="34" charset="0"/>
              </a:rPr>
              <a:t>を実行中</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時定数スペクトルを</a:t>
            </a:r>
            <a:r>
              <a:rPr lang="en-US" altLang="ja-JP" sz="2000" dirty="0">
                <a:solidFill>
                  <a:srgbClr val="333333"/>
                </a:solidFill>
                <a:cs typeface="Arial" panose="020B0604020202020204" pitchFamily="34" charset="0"/>
              </a:rPr>
              <a:t>Foster</a:t>
            </a:r>
            <a:r>
              <a:rPr lang="ja-JP" altLang="en-US" sz="2000" dirty="0">
                <a:solidFill>
                  <a:srgbClr val="333333"/>
                </a:solidFill>
                <a:cs typeface="Arial" panose="020B0604020202020204" pitchFamily="34" charset="0"/>
              </a:rPr>
              <a:t>型構造関数に変換</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en-US" altLang="ja-JP" sz="2000" dirty="0">
                <a:solidFill>
                  <a:srgbClr val="333333"/>
                </a:solidFill>
                <a:cs typeface="Arial" panose="020B0604020202020204" pitchFamily="34" charset="0"/>
              </a:rPr>
              <a:t>Foster</a:t>
            </a:r>
            <a:r>
              <a:rPr lang="ja-JP" altLang="en-US" sz="2000" dirty="0">
                <a:solidFill>
                  <a:srgbClr val="333333"/>
                </a:solidFill>
                <a:cs typeface="Arial" panose="020B0604020202020204" pitchFamily="34" charset="0"/>
              </a:rPr>
              <a:t>型構造関数を</a:t>
            </a:r>
            <a:r>
              <a:rPr lang="en-US" altLang="ja-JP" sz="2000" dirty="0" err="1">
                <a:solidFill>
                  <a:srgbClr val="333333"/>
                </a:solidFill>
                <a:cs typeface="Arial" panose="020B0604020202020204" pitchFamily="34" charset="0"/>
              </a:rPr>
              <a:t>Cauer</a:t>
            </a:r>
            <a:r>
              <a:rPr lang="ja-JP" altLang="en-US" sz="2000" dirty="0">
                <a:solidFill>
                  <a:srgbClr val="333333"/>
                </a:solidFill>
                <a:cs typeface="Arial" panose="020B0604020202020204" pitchFamily="34" charset="0"/>
              </a:rPr>
              <a:t>型構造関数に変換</a:t>
            </a:r>
            <a:endParaRPr lang="en-US" altLang="ja-JP" sz="2000" dirty="0">
              <a:solidFill>
                <a:srgbClr val="333333"/>
              </a:solidFill>
              <a:cs typeface="Arial" panose="020B0604020202020204" pitchFamily="34" charset="0"/>
            </a:endParaRPr>
          </a:p>
        </p:txBody>
      </p:sp>
    </p:spTree>
    <p:extLst>
      <p:ext uri="{BB962C8B-B14F-4D97-AF65-F5344CB8AC3E}">
        <p14:creationId xmlns:p14="http://schemas.microsoft.com/office/powerpoint/2010/main" val="246085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0DFD-AB2B-7D35-3B68-FBD962A0EC6F}"/>
              </a:ext>
            </a:extLst>
          </p:cNvPr>
          <p:cNvSpPr>
            <a:spLocks noGrp="1"/>
          </p:cNvSpPr>
          <p:nvPr>
            <p:ph type="title"/>
          </p:nvPr>
        </p:nvSpPr>
        <p:spPr/>
        <p:txBody>
          <a:bodyPr/>
          <a:lstStyle/>
          <a:p>
            <a:r>
              <a:rPr kumimoji="1" lang="ja-JP" altLang="en-US" dirty="0"/>
              <a:t>目次</a:t>
            </a:r>
          </a:p>
        </p:txBody>
      </p:sp>
      <p:sp>
        <p:nvSpPr>
          <p:cNvPr id="5" name="テキスト ボックス 4">
            <a:extLst>
              <a:ext uri="{FF2B5EF4-FFF2-40B4-BE49-F238E27FC236}">
                <a16:creationId xmlns:a16="http://schemas.microsoft.com/office/drawing/2014/main" id="{F2AB7D53-A075-5D91-A45B-C8471262A01B}"/>
              </a:ext>
            </a:extLst>
          </p:cNvPr>
          <p:cNvSpPr txBox="1"/>
          <p:nvPr/>
        </p:nvSpPr>
        <p:spPr>
          <a:xfrm>
            <a:off x="1687398" y="1103190"/>
            <a:ext cx="6109918" cy="4017446"/>
          </a:xfrm>
          <a:prstGeom prst="rect">
            <a:avLst/>
          </a:prstGeom>
          <a:noFill/>
        </p:spPr>
        <p:txBody>
          <a:bodyPr wrap="square" rtlCol="0" anchor="t">
            <a:spAutoFit/>
          </a:bodyPr>
          <a:lstStyle/>
          <a:p>
            <a:pPr marL="457200" indent="-457200">
              <a:lnSpc>
                <a:spcPct val="200000"/>
              </a:lnSpc>
              <a:buClr>
                <a:srgbClr val="0070C0"/>
              </a:buClr>
              <a:buSzPct val="110000"/>
              <a:buFont typeface="+mj-lt"/>
              <a:buAutoNum type="arabicPeriod"/>
            </a:pPr>
            <a:r>
              <a:rPr lang="ja-JP" altLang="en-US" sz="2800" dirty="0">
                <a:solidFill>
                  <a:schemeClr val="accent3">
                    <a:lumMod val="85000"/>
                  </a:schemeClr>
                </a:solidFill>
                <a:cs typeface="Arial" panose="020B0604020202020204" pitchFamily="34" charset="0"/>
              </a:rPr>
              <a:t>進捗状況</a:t>
            </a:r>
            <a:endParaRPr lang="en-US" altLang="ja-JP" sz="2800" dirty="0">
              <a:solidFill>
                <a:schemeClr val="accent3">
                  <a:lumMod val="85000"/>
                </a:schemeClr>
              </a:solidFill>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項目ごとの進捗</a:t>
            </a:r>
            <a:endParaRPr lang="en-US" altLang="ja-JP" sz="2800" dirty="0">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2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rPr>
              <a:t>業務プロセス改善</a:t>
            </a:r>
            <a:endParaRPr kumimoji="1" lang="en-US" altLang="ja-JP"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solidFill>
                  <a:schemeClr val="accent3">
                    <a:lumMod val="85000"/>
                  </a:schemeClr>
                </a:solidFill>
                <a:cs typeface="Arial" panose="020B0604020202020204" pitchFamily="34" charset="0"/>
              </a:rPr>
              <a:t>今後の予定</a:t>
            </a:r>
            <a:endParaRPr lang="en-US" altLang="ja-JP" sz="2800" dirty="0">
              <a:solidFill>
                <a:schemeClr val="accent3">
                  <a:lumMod val="85000"/>
                </a:schemeClr>
              </a:solidFill>
              <a:cs typeface="Arial" panose="020B0604020202020204" pitchFamily="34" charset="0"/>
            </a:endParaRPr>
          </a:p>
        </p:txBody>
      </p:sp>
    </p:spTree>
    <p:extLst>
      <p:ext uri="{BB962C8B-B14F-4D97-AF65-F5344CB8AC3E}">
        <p14:creationId xmlns:p14="http://schemas.microsoft.com/office/powerpoint/2010/main" val="374622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431301"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68" name="グループ化 67">
            <a:extLst>
              <a:ext uri="{FF2B5EF4-FFF2-40B4-BE49-F238E27FC236}">
                <a16:creationId xmlns:a16="http://schemas.microsoft.com/office/drawing/2014/main" id="{BA76B345-4850-8DFC-3035-D450378DDDE4}"/>
              </a:ext>
            </a:extLst>
          </p:cNvPr>
          <p:cNvGrpSpPr/>
          <p:nvPr/>
        </p:nvGrpSpPr>
        <p:grpSpPr>
          <a:xfrm>
            <a:off x="325697" y="716833"/>
            <a:ext cx="9253028" cy="414065"/>
            <a:chOff x="384872" y="1258017"/>
            <a:chExt cx="8435276" cy="414065"/>
          </a:xfrm>
        </p:grpSpPr>
        <p:grpSp>
          <p:nvGrpSpPr>
            <p:cNvPr id="69" name="グループ化 68">
              <a:extLst>
                <a:ext uri="{FF2B5EF4-FFF2-40B4-BE49-F238E27FC236}">
                  <a16:creationId xmlns:a16="http://schemas.microsoft.com/office/drawing/2014/main" id="{4C82273D-37C4-F609-9BFF-1F601E2C7B26}"/>
                </a:ext>
              </a:extLst>
            </p:cNvPr>
            <p:cNvGrpSpPr/>
            <p:nvPr/>
          </p:nvGrpSpPr>
          <p:grpSpPr>
            <a:xfrm>
              <a:off x="384872" y="1258017"/>
              <a:ext cx="8435276" cy="414065"/>
              <a:chOff x="384872" y="1435415"/>
              <a:chExt cx="8435276" cy="1242013"/>
            </a:xfrm>
          </p:grpSpPr>
          <p:sp>
            <p:nvSpPr>
              <p:cNvPr id="71" name="正方形/長方形 70">
                <a:extLst>
                  <a:ext uri="{FF2B5EF4-FFF2-40B4-BE49-F238E27FC236}">
                    <a16:creationId xmlns:a16="http://schemas.microsoft.com/office/drawing/2014/main" id="{3D52BF7E-0D7E-51AD-6431-2BCF1787C21F}"/>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現状</a:t>
                </a:r>
              </a:p>
            </p:txBody>
          </p:sp>
          <p:cxnSp>
            <p:nvCxnSpPr>
              <p:cNvPr id="72" name="直線コネクタ 71">
                <a:extLst>
                  <a:ext uri="{FF2B5EF4-FFF2-40B4-BE49-F238E27FC236}">
                    <a16:creationId xmlns:a16="http://schemas.microsoft.com/office/drawing/2014/main" id="{0CC9D802-458B-AA28-68E6-DA790E675475}"/>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70" name="正方形/長方形 69">
              <a:extLst>
                <a:ext uri="{FF2B5EF4-FFF2-40B4-BE49-F238E27FC236}">
                  <a16:creationId xmlns:a16="http://schemas.microsoft.com/office/drawing/2014/main" id="{AFC87ABF-9692-0156-936C-29B7FF2F3BCE}"/>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21" name="テキスト ボックス 20">
            <a:extLst>
              <a:ext uri="{FF2B5EF4-FFF2-40B4-BE49-F238E27FC236}">
                <a16:creationId xmlns:a16="http://schemas.microsoft.com/office/drawing/2014/main" id="{13DC23FC-677F-2B37-6DD5-0E11E9DD9BBF}"/>
              </a:ext>
            </a:extLst>
          </p:cNvPr>
          <p:cNvSpPr txBox="1"/>
          <p:nvPr/>
        </p:nvSpPr>
        <p:spPr>
          <a:xfrm>
            <a:off x="632519" y="1268761"/>
            <a:ext cx="5257227" cy="3725892"/>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AI</a:t>
            </a:r>
            <a:r>
              <a:rPr lang="ja-JP" altLang="en-US" sz="2000" dirty="0">
                <a:cs typeface="Arial" panose="020B0604020202020204" pitchFamily="34" charset="0"/>
              </a:rPr>
              <a:t>ソフト「</a:t>
            </a:r>
            <a:r>
              <a:rPr lang="en-US" altLang="ja-JP" sz="2000" dirty="0">
                <a:cs typeface="Arial" panose="020B0604020202020204" pitchFamily="34" charset="0"/>
              </a:rPr>
              <a:t>COGNEX </a:t>
            </a:r>
            <a:r>
              <a:rPr lang="en-US" altLang="ja-JP" sz="2000" dirty="0" err="1">
                <a:cs typeface="Arial" panose="020B0604020202020204" pitchFamily="34" charset="0"/>
              </a:rPr>
              <a:t>ViDi</a:t>
            </a:r>
            <a:r>
              <a:rPr lang="ja-JP" altLang="en-US" sz="2000" dirty="0">
                <a:cs typeface="Arial" panose="020B0604020202020204" pitchFamily="34" charset="0"/>
              </a:rPr>
              <a:t>」で解析したデータが</a:t>
            </a:r>
            <a:r>
              <a:rPr lang="en-US" altLang="ja-JP" sz="2000" dirty="0">
                <a:cs typeface="Arial" panose="020B0604020202020204" pitchFamily="34" charset="0"/>
              </a:rPr>
              <a:t>HTML</a:t>
            </a:r>
            <a:r>
              <a:rPr lang="ja-JP" altLang="en-US" sz="2000" dirty="0">
                <a:cs typeface="Arial" panose="020B0604020202020204" pitchFamily="34" charset="0"/>
              </a:rPr>
              <a:t>形式で出力される</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HTML</a:t>
            </a:r>
            <a:r>
              <a:rPr lang="ja-JP" altLang="en-US" sz="2000" dirty="0">
                <a:cs typeface="Arial" panose="020B0604020202020204" pitchFamily="34" charset="0"/>
              </a:rPr>
              <a:t>ファイルから必要なデータを抽出し、エクセルファイルに入力する作業を手作業で行うと、データ数が膨大なため多大な時間がかかってしまう</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HTML</a:t>
            </a:r>
            <a:r>
              <a:rPr lang="ja-JP" altLang="en-US" sz="2000" dirty="0">
                <a:cs typeface="Arial" panose="020B0604020202020204" pitchFamily="34" charset="0"/>
              </a:rPr>
              <a:t>ファイルの判定確率のデータを抽出して度数分布として可視化したい</a:t>
            </a:r>
            <a:endParaRPr lang="en-US" altLang="ja-JP" sz="2000" dirty="0">
              <a:cs typeface="Arial" panose="020B0604020202020204" pitchFamily="34" charset="0"/>
            </a:endParaRPr>
          </a:p>
        </p:txBody>
      </p:sp>
      <p:pic>
        <p:nvPicPr>
          <p:cNvPr id="23" name="図 22">
            <a:extLst>
              <a:ext uri="{FF2B5EF4-FFF2-40B4-BE49-F238E27FC236}">
                <a16:creationId xmlns:a16="http://schemas.microsoft.com/office/drawing/2014/main" id="{96A3DB07-4F7F-378E-E874-DDF6E7A61164}"/>
              </a:ext>
            </a:extLst>
          </p:cNvPr>
          <p:cNvPicPr>
            <a:picLocks noChangeAspect="1"/>
          </p:cNvPicPr>
          <p:nvPr/>
        </p:nvPicPr>
        <p:blipFill rotWithShape="1">
          <a:blip r:embed="rId2"/>
          <a:srcRect l="3149" t="5376" r="3149"/>
          <a:stretch/>
        </p:blipFill>
        <p:spPr>
          <a:xfrm>
            <a:off x="5889746" y="1201404"/>
            <a:ext cx="3743131" cy="5189694"/>
          </a:xfrm>
          <a:prstGeom prst="rect">
            <a:avLst/>
          </a:prstGeom>
        </p:spPr>
      </p:pic>
    </p:spTree>
    <p:extLst>
      <p:ext uri="{BB962C8B-B14F-4D97-AF65-F5344CB8AC3E}">
        <p14:creationId xmlns:p14="http://schemas.microsoft.com/office/powerpoint/2010/main" val="2609000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C64D5DC9-901A-1CFD-DF9B-035B0937532C}"/>
              </a:ext>
            </a:extLst>
          </p:cNvPr>
          <p:cNvGrpSpPr/>
          <p:nvPr/>
        </p:nvGrpSpPr>
        <p:grpSpPr>
          <a:xfrm>
            <a:off x="333618" y="3717032"/>
            <a:ext cx="9253028" cy="414065"/>
            <a:chOff x="384872" y="1258017"/>
            <a:chExt cx="8435276" cy="414065"/>
          </a:xfrm>
        </p:grpSpPr>
        <p:grpSp>
          <p:nvGrpSpPr>
            <p:cNvPr id="29" name="グループ化 28">
              <a:extLst>
                <a:ext uri="{FF2B5EF4-FFF2-40B4-BE49-F238E27FC236}">
                  <a16:creationId xmlns:a16="http://schemas.microsoft.com/office/drawing/2014/main" id="{C8E641D8-648E-2080-07D5-30467C763CEC}"/>
                </a:ext>
              </a:extLst>
            </p:cNvPr>
            <p:cNvGrpSpPr/>
            <p:nvPr/>
          </p:nvGrpSpPr>
          <p:grpSpPr>
            <a:xfrm>
              <a:off x="384872" y="1258017"/>
              <a:ext cx="8435276" cy="414065"/>
              <a:chOff x="384872" y="1435415"/>
              <a:chExt cx="8435276" cy="1242013"/>
            </a:xfrm>
          </p:grpSpPr>
          <p:sp>
            <p:nvSpPr>
              <p:cNvPr id="31" name="正方形/長方形 30">
                <a:extLst>
                  <a:ext uri="{FF2B5EF4-FFF2-40B4-BE49-F238E27FC236}">
                    <a16:creationId xmlns:a16="http://schemas.microsoft.com/office/drawing/2014/main" id="{7475638A-0887-EA21-39FB-B959AC4C7A3A}"/>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アプローチ方法</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32" name="直線コネクタ 31">
                <a:extLst>
                  <a:ext uri="{FF2B5EF4-FFF2-40B4-BE49-F238E27FC236}">
                    <a16:creationId xmlns:a16="http://schemas.microsoft.com/office/drawing/2014/main" id="{DAB88372-D96E-1400-FD02-752E53BCEDD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0" name="正方形/長方形 29">
              <a:extLst>
                <a:ext uri="{FF2B5EF4-FFF2-40B4-BE49-F238E27FC236}">
                  <a16:creationId xmlns:a16="http://schemas.microsoft.com/office/drawing/2014/main" id="{E39F5EF7-B02F-1D57-536F-C7F7F794D9AC}"/>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2" name="タイトル 1"/>
          <p:cNvSpPr>
            <a:spLocks noGrp="1"/>
          </p:cNvSpPr>
          <p:nvPr>
            <p:ph type="title"/>
          </p:nvPr>
        </p:nvSpPr>
        <p:spPr>
          <a:xfrm>
            <a:off x="330011" y="-27384"/>
            <a:ext cx="7431301"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9" name="図 8">
            <a:extLst>
              <a:ext uri="{FF2B5EF4-FFF2-40B4-BE49-F238E27FC236}">
                <a16:creationId xmlns:a16="http://schemas.microsoft.com/office/drawing/2014/main" id="{539280C8-7C18-B856-083F-A35651F11080}"/>
              </a:ext>
            </a:extLst>
          </p:cNvPr>
          <p:cNvPicPr>
            <a:picLocks noChangeAspect="1"/>
          </p:cNvPicPr>
          <p:nvPr/>
        </p:nvPicPr>
        <p:blipFill rotWithShape="1">
          <a:blip r:embed="rId2"/>
          <a:srcRect l="3149" t="5376" r="3149"/>
          <a:stretch/>
        </p:blipFill>
        <p:spPr>
          <a:xfrm>
            <a:off x="5889746" y="1201404"/>
            <a:ext cx="3743131" cy="5189694"/>
          </a:xfrm>
          <a:prstGeom prst="rect">
            <a:avLst/>
          </a:prstGeom>
        </p:spPr>
      </p:pic>
      <p:sp>
        <p:nvSpPr>
          <p:cNvPr id="33" name="テキスト ボックス 32">
            <a:extLst>
              <a:ext uri="{FF2B5EF4-FFF2-40B4-BE49-F238E27FC236}">
                <a16:creationId xmlns:a16="http://schemas.microsoft.com/office/drawing/2014/main" id="{4F050481-CF2E-1DC9-0858-C1016021A5F8}"/>
              </a:ext>
            </a:extLst>
          </p:cNvPr>
          <p:cNvSpPr txBox="1"/>
          <p:nvPr/>
        </p:nvSpPr>
        <p:spPr>
          <a:xfrm>
            <a:off x="488505" y="4201289"/>
            <a:ext cx="5401242" cy="955903"/>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Python</a:t>
            </a:r>
            <a:r>
              <a:rPr lang="ja-JP" altLang="en-US" sz="2000" dirty="0">
                <a:cs typeface="Arial" panose="020B0604020202020204" pitchFamily="34" charset="0"/>
              </a:rPr>
              <a:t>でプログラムを作成し、自動化する</a:t>
            </a:r>
          </a:p>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Power Query</a:t>
            </a:r>
            <a:r>
              <a:rPr lang="ja-JP" altLang="en-US" sz="2000" dirty="0">
                <a:cs typeface="Arial" panose="020B0604020202020204" pitchFamily="34" charset="0"/>
              </a:rPr>
              <a:t>を用いて度数分布を出力する</a:t>
            </a:r>
            <a:endParaRPr lang="en-US" altLang="ja-JP" sz="2000" dirty="0">
              <a:cs typeface="Arial" panose="020B0604020202020204" pitchFamily="34" charset="0"/>
            </a:endParaRPr>
          </a:p>
        </p:txBody>
      </p:sp>
      <p:sp>
        <p:nvSpPr>
          <p:cNvPr id="34" name="テキスト ボックス 33">
            <a:extLst>
              <a:ext uri="{FF2B5EF4-FFF2-40B4-BE49-F238E27FC236}">
                <a16:creationId xmlns:a16="http://schemas.microsoft.com/office/drawing/2014/main" id="{C676BDC8-03F5-D84D-A11F-B2BD5347C754}"/>
              </a:ext>
            </a:extLst>
          </p:cNvPr>
          <p:cNvSpPr txBox="1"/>
          <p:nvPr/>
        </p:nvSpPr>
        <p:spPr>
          <a:xfrm>
            <a:off x="633537" y="1268760"/>
            <a:ext cx="5256209" cy="1840760"/>
          </a:xfrm>
          <a:prstGeom prst="rect">
            <a:avLst/>
          </a:prstGeom>
          <a:noFill/>
        </p:spPr>
        <p:txBody>
          <a:bodyPr wrap="square" rtlCol="0" anchor="t">
            <a:spAutoFit/>
          </a:bodyPr>
          <a:lstStyle/>
          <a:p>
            <a:pPr>
              <a:lnSpc>
                <a:spcPct val="200000"/>
              </a:lnSpc>
              <a:buClr>
                <a:srgbClr val="0070C0"/>
              </a:buClr>
              <a:buSzPct val="110000"/>
            </a:pPr>
            <a:r>
              <a:rPr lang="en-US" altLang="ja-JP" sz="2000" u="sng" dirty="0">
                <a:cs typeface="Arial" panose="020B0604020202020204" pitchFamily="34" charset="0"/>
              </a:rPr>
              <a:t>AI</a:t>
            </a:r>
            <a:r>
              <a:rPr lang="ja-JP" altLang="en-US" sz="2000" u="sng" dirty="0">
                <a:cs typeface="Arial" panose="020B0604020202020204" pitchFamily="34" charset="0"/>
              </a:rPr>
              <a:t>ソフト「</a:t>
            </a:r>
            <a:r>
              <a:rPr lang="en-US" altLang="ja-JP" sz="2000" u="sng" dirty="0">
                <a:cs typeface="Arial" panose="020B0604020202020204" pitchFamily="34" charset="0"/>
              </a:rPr>
              <a:t>COGNEX </a:t>
            </a:r>
            <a:r>
              <a:rPr lang="en-US" altLang="ja-JP" sz="2000" u="sng" dirty="0" err="1">
                <a:cs typeface="Arial" panose="020B0604020202020204" pitchFamily="34" charset="0"/>
              </a:rPr>
              <a:t>ViDi</a:t>
            </a:r>
            <a:r>
              <a:rPr lang="ja-JP" altLang="en-US" sz="2000" u="sng" dirty="0">
                <a:cs typeface="Arial" panose="020B0604020202020204" pitchFamily="34" charset="0"/>
              </a:rPr>
              <a:t>」から出力された</a:t>
            </a:r>
            <a:r>
              <a:rPr lang="en-US" altLang="ja-JP" sz="2000" u="sng" dirty="0">
                <a:cs typeface="Arial" panose="020B0604020202020204" pitchFamily="34" charset="0"/>
              </a:rPr>
              <a:t>HTML</a:t>
            </a:r>
            <a:r>
              <a:rPr lang="ja-JP" altLang="en-US" sz="2000" u="sng" dirty="0">
                <a:cs typeface="Arial" panose="020B0604020202020204" pitchFamily="34" charset="0"/>
              </a:rPr>
              <a:t>形式のファイルより必要なデータを抽出・可視化する作業を効率化する</a:t>
            </a:r>
            <a:endParaRPr lang="en-US" altLang="ja-JP" sz="2000" b="0" i="0" u="sng" dirty="0">
              <a:solidFill>
                <a:srgbClr val="333333"/>
              </a:solidFill>
              <a:effectLst/>
              <a:cs typeface="Arial" panose="020B0604020202020204" pitchFamily="34" charset="0"/>
            </a:endParaRPr>
          </a:p>
        </p:txBody>
      </p:sp>
      <p:grpSp>
        <p:nvGrpSpPr>
          <p:cNvPr id="35" name="グループ化 34">
            <a:extLst>
              <a:ext uri="{FF2B5EF4-FFF2-40B4-BE49-F238E27FC236}">
                <a16:creationId xmlns:a16="http://schemas.microsoft.com/office/drawing/2014/main" id="{1658B4EB-0EB2-016A-8503-AEC56EB4B6D3}"/>
              </a:ext>
            </a:extLst>
          </p:cNvPr>
          <p:cNvGrpSpPr/>
          <p:nvPr/>
        </p:nvGrpSpPr>
        <p:grpSpPr>
          <a:xfrm>
            <a:off x="325697" y="716833"/>
            <a:ext cx="9253028" cy="414065"/>
            <a:chOff x="384872" y="1258017"/>
            <a:chExt cx="8435276" cy="414065"/>
          </a:xfrm>
        </p:grpSpPr>
        <p:grpSp>
          <p:nvGrpSpPr>
            <p:cNvPr id="36" name="グループ化 35">
              <a:extLst>
                <a:ext uri="{FF2B5EF4-FFF2-40B4-BE49-F238E27FC236}">
                  <a16:creationId xmlns:a16="http://schemas.microsoft.com/office/drawing/2014/main" id="{07337B3D-A750-75A8-A8BE-1118F5ED94CB}"/>
                </a:ext>
              </a:extLst>
            </p:cNvPr>
            <p:cNvGrpSpPr/>
            <p:nvPr/>
          </p:nvGrpSpPr>
          <p:grpSpPr>
            <a:xfrm>
              <a:off x="384872" y="1258017"/>
              <a:ext cx="8435276" cy="414065"/>
              <a:chOff x="384872" y="1435415"/>
              <a:chExt cx="8435276" cy="1242013"/>
            </a:xfrm>
          </p:grpSpPr>
          <p:sp>
            <p:nvSpPr>
              <p:cNvPr id="38" name="正方形/長方形 37">
                <a:extLst>
                  <a:ext uri="{FF2B5EF4-FFF2-40B4-BE49-F238E27FC236}">
                    <a16:creationId xmlns:a16="http://schemas.microsoft.com/office/drawing/2014/main" id="{157EB5B7-BA14-8434-4633-357134B3C57D}"/>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目的</a:t>
                </a:r>
              </a:p>
            </p:txBody>
          </p:sp>
          <p:cxnSp>
            <p:nvCxnSpPr>
              <p:cNvPr id="39" name="直線コネクタ 38">
                <a:extLst>
                  <a:ext uri="{FF2B5EF4-FFF2-40B4-BE49-F238E27FC236}">
                    <a16:creationId xmlns:a16="http://schemas.microsoft.com/office/drawing/2014/main" id="{16ECB478-B010-8BC9-C802-EFFE84E0CD59}"/>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7" name="正方形/長方形 36">
              <a:extLst>
                <a:ext uri="{FF2B5EF4-FFF2-40B4-BE49-F238E27FC236}">
                  <a16:creationId xmlns:a16="http://schemas.microsoft.com/office/drawing/2014/main" id="{C753AA30-E6B1-279D-E0FC-AB1624B95491}"/>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Tree>
    <p:extLst>
      <p:ext uri="{BB962C8B-B14F-4D97-AF65-F5344CB8AC3E}">
        <p14:creationId xmlns:p14="http://schemas.microsoft.com/office/powerpoint/2010/main" val="114043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en-US" altLang="ja-JP" sz="2000" kern="0" dirty="0">
                    <a:latin typeface="ＭＳ Ｐゴシック"/>
                    <a:ea typeface="ＭＳ Ｐゴシック"/>
                  </a:rPr>
                  <a:t>HTML</a:t>
                </a:r>
                <a:r>
                  <a:rPr lang="ja-JP" altLang="en-US" sz="2000" kern="0" dirty="0">
                    <a:latin typeface="ＭＳ Ｐゴシック"/>
                    <a:ea typeface="ＭＳ Ｐゴシック"/>
                  </a:rPr>
                  <a:t>ファイルの概観</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pic>
        <p:nvPicPr>
          <p:cNvPr id="10" name="図 9">
            <a:extLst>
              <a:ext uri="{FF2B5EF4-FFF2-40B4-BE49-F238E27FC236}">
                <a16:creationId xmlns:a16="http://schemas.microsoft.com/office/drawing/2014/main" id="{D88BA9BC-8317-9E2A-9EEB-798EF3959488}"/>
              </a:ext>
            </a:extLst>
          </p:cNvPr>
          <p:cNvPicPr>
            <a:picLocks noChangeAspect="1"/>
          </p:cNvPicPr>
          <p:nvPr/>
        </p:nvPicPr>
        <p:blipFill>
          <a:blip r:embed="rId2"/>
          <a:stretch>
            <a:fillRect/>
          </a:stretch>
        </p:blipFill>
        <p:spPr>
          <a:xfrm>
            <a:off x="680549" y="2327253"/>
            <a:ext cx="8543323" cy="4215603"/>
          </a:xfrm>
          <a:prstGeom prst="rect">
            <a:avLst/>
          </a:prstGeom>
        </p:spPr>
      </p:pic>
      <p:sp>
        <p:nvSpPr>
          <p:cNvPr id="12" name="テキスト ボックス 11">
            <a:extLst>
              <a:ext uri="{FF2B5EF4-FFF2-40B4-BE49-F238E27FC236}">
                <a16:creationId xmlns:a16="http://schemas.microsoft.com/office/drawing/2014/main" id="{6074408D-344D-948E-A4F7-190256F05661}"/>
              </a:ext>
            </a:extLst>
          </p:cNvPr>
          <p:cNvSpPr txBox="1"/>
          <p:nvPr/>
        </p:nvSpPr>
        <p:spPr>
          <a:xfrm>
            <a:off x="632520" y="1282208"/>
            <a:ext cx="5275375" cy="955903"/>
          </a:xfrm>
          <a:prstGeom prst="rect">
            <a:avLst/>
          </a:prstGeom>
          <a:noFill/>
          <a:ln>
            <a:noFill/>
          </a:ln>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大量の画像が列挙されている</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solidFill>
                  <a:srgbClr val="0070C0"/>
                </a:solidFill>
                <a:cs typeface="Arial" panose="020B0604020202020204" pitchFamily="34" charset="0"/>
              </a:rPr>
              <a:t>元ファイル名</a:t>
            </a:r>
            <a:r>
              <a:rPr lang="ja-JP" altLang="en-US" sz="2000" dirty="0">
                <a:solidFill>
                  <a:srgbClr val="333333"/>
                </a:solidFill>
                <a:cs typeface="Arial" panose="020B0604020202020204" pitchFamily="34" charset="0"/>
              </a:rPr>
              <a:t>・</a:t>
            </a:r>
            <a:r>
              <a:rPr lang="ja-JP" altLang="en-US" sz="2000" dirty="0">
                <a:solidFill>
                  <a:srgbClr val="00CC99"/>
                </a:solidFill>
                <a:cs typeface="Arial" panose="020B0604020202020204" pitchFamily="34" charset="0"/>
              </a:rPr>
              <a:t>判定確率</a:t>
            </a:r>
            <a:r>
              <a:rPr lang="ja-JP" altLang="en-US" sz="2000" dirty="0">
                <a:solidFill>
                  <a:srgbClr val="333333"/>
                </a:solidFill>
                <a:cs typeface="Arial" panose="020B0604020202020204" pitchFamily="34" charset="0"/>
              </a:rPr>
              <a:t>・</a:t>
            </a:r>
            <a:r>
              <a:rPr lang="ja-JP" altLang="en-US" sz="2000" dirty="0">
                <a:solidFill>
                  <a:srgbClr val="FF9900"/>
                </a:solidFill>
                <a:cs typeface="Arial" panose="020B0604020202020204" pitchFamily="34" charset="0"/>
              </a:rPr>
              <a:t>ラベル</a:t>
            </a:r>
            <a:r>
              <a:rPr lang="ja-JP" altLang="en-US" sz="2000" dirty="0">
                <a:solidFill>
                  <a:srgbClr val="333333"/>
                </a:solidFill>
                <a:cs typeface="Arial" panose="020B0604020202020204" pitchFamily="34" charset="0"/>
              </a:rPr>
              <a:t>を取得したい</a:t>
            </a:r>
            <a:endParaRPr lang="en-US" altLang="ja-JP" sz="2000" dirty="0">
              <a:solidFill>
                <a:srgbClr val="333333"/>
              </a:solidFill>
              <a:cs typeface="Arial" panose="020B0604020202020204" pitchFamily="34" charset="0"/>
            </a:endParaRPr>
          </a:p>
        </p:txBody>
      </p:sp>
    </p:spTree>
    <p:extLst>
      <p:ext uri="{BB962C8B-B14F-4D97-AF65-F5344CB8AC3E}">
        <p14:creationId xmlns:p14="http://schemas.microsoft.com/office/powerpoint/2010/main" val="3749922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0DFD-AB2B-7D35-3B68-FBD962A0EC6F}"/>
              </a:ext>
            </a:extLst>
          </p:cNvPr>
          <p:cNvSpPr>
            <a:spLocks noGrp="1"/>
          </p:cNvSpPr>
          <p:nvPr>
            <p:ph type="title"/>
          </p:nvPr>
        </p:nvSpPr>
        <p:spPr/>
        <p:txBody>
          <a:bodyPr/>
          <a:lstStyle/>
          <a:p>
            <a:r>
              <a:rPr kumimoji="1" lang="ja-JP" altLang="en-US" dirty="0"/>
              <a:t>目次</a:t>
            </a:r>
          </a:p>
        </p:txBody>
      </p:sp>
      <p:sp>
        <p:nvSpPr>
          <p:cNvPr id="5" name="テキスト ボックス 4">
            <a:extLst>
              <a:ext uri="{FF2B5EF4-FFF2-40B4-BE49-F238E27FC236}">
                <a16:creationId xmlns:a16="http://schemas.microsoft.com/office/drawing/2014/main" id="{ED9C55FE-0606-87CE-7404-2D336F85CD38}"/>
              </a:ext>
            </a:extLst>
          </p:cNvPr>
          <p:cNvSpPr txBox="1"/>
          <p:nvPr/>
        </p:nvSpPr>
        <p:spPr>
          <a:xfrm>
            <a:off x="1687398" y="1103190"/>
            <a:ext cx="6109918" cy="4017446"/>
          </a:xfrm>
          <a:prstGeom prst="rect">
            <a:avLst/>
          </a:prstGeom>
          <a:noFill/>
        </p:spPr>
        <p:txBody>
          <a:bodyPr wrap="square" rtlCol="0" anchor="t">
            <a:spAutoFit/>
          </a:bodyPr>
          <a:lstStyle/>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進捗状況</a:t>
            </a:r>
            <a:endParaRPr lang="en-US" altLang="ja-JP" sz="2800" dirty="0">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項目ごとの進捗</a:t>
            </a:r>
            <a:endParaRPr lang="en-US" altLang="ja-JP" sz="2800" dirty="0">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rPr>
              <a:t>業務プロセス改善</a:t>
            </a:r>
            <a:endParaRPr kumimoji="1" lang="en-US" altLang="ja-JP"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今後の予定</a:t>
            </a:r>
            <a:endParaRPr lang="en-US" altLang="ja-JP" sz="2800" dirty="0">
              <a:cs typeface="Arial" panose="020B0604020202020204" pitchFamily="34" charset="0"/>
            </a:endParaRPr>
          </a:p>
        </p:txBody>
      </p:sp>
    </p:spTree>
    <p:extLst>
      <p:ext uri="{BB962C8B-B14F-4D97-AF65-F5344CB8AC3E}">
        <p14:creationId xmlns:p14="http://schemas.microsoft.com/office/powerpoint/2010/main" val="3066842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5CD6BB0-F04B-277C-F6B5-C999CFD479FC}"/>
              </a:ext>
            </a:extLst>
          </p:cNvPr>
          <p:cNvPicPr>
            <a:picLocks noChangeAspect="1"/>
          </p:cNvPicPr>
          <p:nvPr/>
        </p:nvPicPr>
        <p:blipFill>
          <a:blip r:embed="rId2"/>
          <a:stretch>
            <a:fillRect/>
          </a:stretch>
        </p:blipFill>
        <p:spPr>
          <a:xfrm>
            <a:off x="680549" y="2327253"/>
            <a:ext cx="8543323" cy="4215603"/>
          </a:xfrm>
          <a:prstGeom prst="rect">
            <a:avLst/>
          </a:prstGeom>
        </p:spPr>
      </p:pic>
      <p:sp>
        <p:nvSpPr>
          <p:cNvPr id="15" name="吹き出し: 角を丸めた四角形 14">
            <a:extLst>
              <a:ext uri="{FF2B5EF4-FFF2-40B4-BE49-F238E27FC236}">
                <a16:creationId xmlns:a16="http://schemas.microsoft.com/office/drawing/2014/main" id="{C03712BE-F9F9-E8A5-C88E-B51F072281DF}"/>
              </a:ext>
            </a:extLst>
          </p:cNvPr>
          <p:cNvSpPr/>
          <p:nvPr/>
        </p:nvSpPr>
        <p:spPr bwMode="auto">
          <a:xfrm rot="10800000">
            <a:off x="2368970" y="2273734"/>
            <a:ext cx="6544459" cy="4215603"/>
          </a:xfrm>
          <a:prstGeom prst="wedgeRoundRectCallout">
            <a:avLst>
              <a:gd name="adj1" fmla="val 63321"/>
              <a:gd name="adj2" fmla="val 24483"/>
              <a:gd name="adj3" fmla="val 16667"/>
            </a:avLst>
          </a:prstGeom>
          <a:solidFill>
            <a:srgbClr val="FFFFFF"/>
          </a:solidFill>
          <a:ln w="38100">
            <a:solidFill>
              <a:schemeClr val="tx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en-US" altLang="ja-JP" sz="2000" kern="0" dirty="0">
                    <a:latin typeface="ＭＳ Ｐゴシック"/>
                    <a:ea typeface="ＭＳ Ｐゴシック"/>
                  </a:rPr>
                  <a:t>HTML</a:t>
                </a:r>
                <a:r>
                  <a:rPr lang="ja-JP" altLang="en-US" sz="2000" kern="0" dirty="0">
                    <a:latin typeface="ＭＳ Ｐゴシック"/>
                    <a:ea typeface="ＭＳ Ｐゴシック"/>
                  </a:rPr>
                  <a:t>ファイルの概観</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pic>
        <p:nvPicPr>
          <p:cNvPr id="12" name="図 11" descr="タイムライン&#10;&#10;自動的に生成された説明">
            <a:extLst>
              <a:ext uri="{FF2B5EF4-FFF2-40B4-BE49-F238E27FC236}">
                <a16:creationId xmlns:a16="http://schemas.microsoft.com/office/drawing/2014/main" id="{6E413043-2DCD-A818-0B30-D60D1BF7D429}"/>
              </a:ext>
            </a:extLst>
          </p:cNvPr>
          <p:cNvPicPr>
            <a:picLocks noChangeAspect="1"/>
          </p:cNvPicPr>
          <p:nvPr/>
        </p:nvPicPr>
        <p:blipFill rotWithShape="1">
          <a:blip r:embed="rId3">
            <a:extLst>
              <a:ext uri="{28A0092B-C50C-407E-A947-70E740481C1C}">
                <a14:useLocalDpi xmlns:a14="http://schemas.microsoft.com/office/drawing/2010/main" val="0"/>
              </a:ext>
            </a:extLst>
          </a:blip>
          <a:srcRect l="-1" t="35515" r="74975" b="32243"/>
          <a:stretch/>
        </p:blipFill>
        <p:spPr>
          <a:xfrm>
            <a:off x="3445420" y="2406923"/>
            <a:ext cx="4819948" cy="3770161"/>
          </a:xfrm>
          <a:prstGeom prst="rect">
            <a:avLst/>
          </a:prstGeom>
          <a:ln w="19050">
            <a:noFill/>
          </a:ln>
        </p:spPr>
      </p:pic>
      <p:sp>
        <p:nvSpPr>
          <p:cNvPr id="6" name="楕円 5">
            <a:extLst>
              <a:ext uri="{FF2B5EF4-FFF2-40B4-BE49-F238E27FC236}">
                <a16:creationId xmlns:a16="http://schemas.microsoft.com/office/drawing/2014/main" id="{1EF0941E-F473-DD05-A2A8-993D2B8D1599}"/>
              </a:ext>
            </a:extLst>
          </p:cNvPr>
          <p:cNvSpPr/>
          <p:nvPr/>
        </p:nvSpPr>
        <p:spPr bwMode="auto">
          <a:xfrm>
            <a:off x="7509284" y="2318349"/>
            <a:ext cx="866376" cy="820726"/>
          </a:xfrm>
          <a:prstGeom prst="ellipse">
            <a:avLst/>
          </a:prstGeom>
          <a:noFill/>
          <a:ln w="38100">
            <a:solidFill>
              <a:srgbClr val="FF9900"/>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rgbClr val="FF9900"/>
              </a:solidFill>
              <a:effectLst/>
              <a:latin typeface="Arial" charset="0"/>
              <a:ea typeface="ＭＳ Ｐゴシック" charset="-128"/>
            </a:endParaRPr>
          </a:p>
        </p:txBody>
      </p:sp>
      <p:sp>
        <p:nvSpPr>
          <p:cNvPr id="13" name="楕円 12">
            <a:extLst>
              <a:ext uri="{FF2B5EF4-FFF2-40B4-BE49-F238E27FC236}">
                <a16:creationId xmlns:a16="http://schemas.microsoft.com/office/drawing/2014/main" id="{A404D89E-8941-A0E2-5996-BA8E5EB740D9}"/>
              </a:ext>
            </a:extLst>
          </p:cNvPr>
          <p:cNvSpPr/>
          <p:nvPr/>
        </p:nvSpPr>
        <p:spPr bwMode="auto">
          <a:xfrm>
            <a:off x="632520" y="3014954"/>
            <a:ext cx="829661" cy="702078"/>
          </a:xfrm>
          <a:prstGeom prst="ellipse">
            <a:avLst/>
          </a:prstGeom>
          <a:noFill/>
          <a:ln w="38100">
            <a:solidFill>
              <a:schemeClr val="tx1"/>
            </a:solidFill>
            <a:prstDash val="sysDash"/>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charset="0"/>
              <a:ea typeface="ＭＳ Ｐゴシック" charset="-128"/>
            </a:endParaRPr>
          </a:p>
        </p:txBody>
      </p:sp>
      <p:pic>
        <p:nvPicPr>
          <p:cNvPr id="14" name="Picture 2" descr="いろいろなものを見る虫眼鏡のイラスト | かわいいフリー素材集 いらすとや">
            <a:extLst>
              <a:ext uri="{FF2B5EF4-FFF2-40B4-BE49-F238E27FC236}">
                <a16:creationId xmlns:a16="http://schemas.microsoft.com/office/drawing/2014/main" id="{9044B43A-C56B-4220-129E-DBC68DC1F8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373" y="2712728"/>
            <a:ext cx="740343" cy="100430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063EE2D8-ADEE-CE87-7752-0EA73A4DCEF1}"/>
              </a:ext>
            </a:extLst>
          </p:cNvPr>
          <p:cNvSpPr txBox="1"/>
          <p:nvPr/>
        </p:nvSpPr>
        <p:spPr>
          <a:xfrm>
            <a:off x="632520" y="1282208"/>
            <a:ext cx="5275375" cy="955903"/>
          </a:xfrm>
          <a:prstGeom prst="rect">
            <a:avLst/>
          </a:prstGeom>
          <a:noFill/>
          <a:ln>
            <a:noFill/>
          </a:ln>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大量の画像が列挙されている</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solidFill>
                  <a:srgbClr val="0070C0"/>
                </a:solidFill>
                <a:cs typeface="Arial" panose="020B0604020202020204" pitchFamily="34" charset="0"/>
              </a:rPr>
              <a:t>元ファイル名</a:t>
            </a:r>
            <a:r>
              <a:rPr lang="ja-JP" altLang="en-US" sz="2000" dirty="0">
                <a:solidFill>
                  <a:srgbClr val="333333"/>
                </a:solidFill>
                <a:cs typeface="Arial" panose="020B0604020202020204" pitchFamily="34" charset="0"/>
              </a:rPr>
              <a:t>・</a:t>
            </a:r>
            <a:r>
              <a:rPr lang="ja-JP" altLang="en-US" sz="2000" dirty="0">
                <a:solidFill>
                  <a:srgbClr val="00CC99"/>
                </a:solidFill>
                <a:cs typeface="Arial" panose="020B0604020202020204" pitchFamily="34" charset="0"/>
              </a:rPr>
              <a:t>判定確率</a:t>
            </a:r>
            <a:r>
              <a:rPr lang="ja-JP" altLang="en-US" sz="2000" dirty="0">
                <a:solidFill>
                  <a:srgbClr val="333333"/>
                </a:solidFill>
                <a:cs typeface="Arial" panose="020B0604020202020204" pitchFamily="34" charset="0"/>
              </a:rPr>
              <a:t>・</a:t>
            </a:r>
            <a:r>
              <a:rPr lang="ja-JP" altLang="en-US" sz="2000" dirty="0">
                <a:solidFill>
                  <a:srgbClr val="FF9900"/>
                </a:solidFill>
                <a:cs typeface="Arial" panose="020B0604020202020204" pitchFamily="34" charset="0"/>
              </a:rPr>
              <a:t>ラベル</a:t>
            </a:r>
            <a:r>
              <a:rPr lang="ja-JP" altLang="en-US" sz="2000" dirty="0">
                <a:solidFill>
                  <a:srgbClr val="333333"/>
                </a:solidFill>
                <a:cs typeface="Arial" panose="020B0604020202020204" pitchFamily="34" charset="0"/>
              </a:rPr>
              <a:t>を取得したい</a:t>
            </a:r>
            <a:endParaRPr lang="en-US" altLang="ja-JP" sz="2000" dirty="0">
              <a:solidFill>
                <a:srgbClr val="333333"/>
              </a:solidFill>
              <a:cs typeface="Arial" panose="020B0604020202020204" pitchFamily="34" charset="0"/>
            </a:endParaRPr>
          </a:p>
        </p:txBody>
      </p:sp>
      <p:sp>
        <p:nvSpPr>
          <p:cNvPr id="19" name="楕円 18">
            <a:extLst>
              <a:ext uri="{FF2B5EF4-FFF2-40B4-BE49-F238E27FC236}">
                <a16:creationId xmlns:a16="http://schemas.microsoft.com/office/drawing/2014/main" id="{2CECC552-1A47-47EC-F711-3E9106884F8F}"/>
              </a:ext>
            </a:extLst>
          </p:cNvPr>
          <p:cNvSpPr/>
          <p:nvPr/>
        </p:nvSpPr>
        <p:spPr bwMode="auto">
          <a:xfrm>
            <a:off x="3404828" y="5479335"/>
            <a:ext cx="866376" cy="308632"/>
          </a:xfrm>
          <a:prstGeom prst="ellipse">
            <a:avLst/>
          </a:prstGeom>
          <a:noFill/>
          <a:ln w="38100">
            <a:solidFill>
              <a:srgbClr val="15EB94"/>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dirty="0">
              <a:ln>
                <a:noFill/>
              </a:ln>
              <a:solidFill>
                <a:srgbClr val="00CC99"/>
              </a:solidFill>
              <a:effectLst/>
              <a:latin typeface="Arial" charset="0"/>
              <a:ea typeface="ＭＳ Ｐゴシック" charset="-128"/>
            </a:endParaRPr>
          </a:p>
        </p:txBody>
      </p:sp>
      <p:sp>
        <p:nvSpPr>
          <p:cNvPr id="7" name="正方形/長方形 6">
            <a:extLst>
              <a:ext uri="{FF2B5EF4-FFF2-40B4-BE49-F238E27FC236}">
                <a16:creationId xmlns:a16="http://schemas.microsoft.com/office/drawing/2014/main" id="{E232DA9E-F05E-5C02-FE6A-CF3EB6536F58}"/>
              </a:ext>
            </a:extLst>
          </p:cNvPr>
          <p:cNvSpPr/>
          <p:nvPr/>
        </p:nvSpPr>
        <p:spPr bwMode="auto">
          <a:xfrm>
            <a:off x="3458984" y="5794844"/>
            <a:ext cx="4194316" cy="308632"/>
          </a:xfrm>
          <a:prstGeom prst="rect">
            <a:avLst/>
          </a:prstGeom>
          <a:noFill/>
          <a:ln w="38100">
            <a:solidFill>
              <a:srgbClr val="0070C0"/>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21" name="テキスト ボックス 20">
            <a:extLst>
              <a:ext uri="{FF2B5EF4-FFF2-40B4-BE49-F238E27FC236}">
                <a16:creationId xmlns:a16="http://schemas.microsoft.com/office/drawing/2014/main" id="{16CB2C63-4082-B3CB-A0AC-D82403E1F398}"/>
              </a:ext>
            </a:extLst>
          </p:cNvPr>
          <p:cNvSpPr txBox="1"/>
          <p:nvPr/>
        </p:nvSpPr>
        <p:spPr>
          <a:xfrm>
            <a:off x="5907895" y="2857139"/>
            <a:ext cx="2537493" cy="707886"/>
          </a:xfrm>
          <a:prstGeom prst="rect">
            <a:avLst/>
          </a:prstGeom>
          <a:noFill/>
        </p:spPr>
        <p:txBody>
          <a:bodyPr wrap="square">
            <a:spAutoFit/>
          </a:bodyPr>
          <a:lstStyle/>
          <a:p>
            <a:pPr algn="ctr"/>
            <a:r>
              <a:rPr lang="ja-JP" altLang="en-US" sz="2000" b="1" dirty="0">
                <a:solidFill>
                  <a:srgbClr val="FF9900"/>
                </a:solidFill>
                <a:cs typeface="Arial" panose="020B0604020202020204" pitchFamily="34" charset="0"/>
              </a:rPr>
              <a:t>ラベル</a:t>
            </a:r>
            <a:endParaRPr kumimoji="1" lang="en-US" altLang="ja-JP" sz="2000" b="1" dirty="0">
              <a:solidFill>
                <a:srgbClr val="FF9900"/>
              </a:solidFill>
              <a:cs typeface="Arial" panose="020B0604020202020204" pitchFamily="34" charset="0"/>
            </a:endParaRPr>
          </a:p>
          <a:p>
            <a:pPr algn="ctr"/>
            <a:r>
              <a:rPr kumimoji="1" lang="ja-JP" altLang="en-US" sz="2000" b="1" dirty="0">
                <a:cs typeface="Arial" panose="020B0604020202020204" pitchFamily="34" charset="0"/>
              </a:rPr>
              <a:t>（緑：</a:t>
            </a:r>
            <a:r>
              <a:rPr kumimoji="1" lang="en-US" altLang="ja-JP" sz="2000" b="1" dirty="0">
                <a:cs typeface="Arial" panose="020B0604020202020204" pitchFamily="34" charset="0"/>
              </a:rPr>
              <a:t>Good</a:t>
            </a:r>
            <a:r>
              <a:rPr lang="ja-JP" altLang="en-US" sz="2000" b="1" dirty="0">
                <a:cs typeface="Arial" panose="020B0604020202020204" pitchFamily="34" charset="0"/>
              </a:rPr>
              <a:t>、</a:t>
            </a:r>
            <a:r>
              <a:rPr kumimoji="1" lang="ja-JP" altLang="en-US" sz="2000" b="1" dirty="0">
                <a:cs typeface="Arial" panose="020B0604020202020204" pitchFamily="34" charset="0"/>
              </a:rPr>
              <a:t>赤：</a:t>
            </a:r>
            <a:r>
              <a:rPr kumimoji="1" lang="en-US" altLang="ja-JP" sz="2000" b="1" dirty="0">
                <a:cs typeface="Arial" panose="020B0604020202020204" pitchFamily="34" charset="0"/>
              </a:rPr>
              <a:t>Bad</a:t>
            </a:r>
            <a:r>
              <a:rPr kumimoji="1" lang="ja-JP" altLang="en-US" sz="2000" b="1" dirty="0">
                <a:cs typeface="Arial" panose="020B0604020202020204" pitchFamily="34" charset="0"/>
              </a:rPr>
              <a:t>）</a:t>
            </a:r>
          </a:p>
        </p:txBody>
      </p:sp>
      <p:sp>
        <p:nvSpPr>
          <p:cNvPr id="22" name="テキスト ボックス 21">
            <a:extLst>
              <a:ext uri="{FF2B5EF4-FFF2-40B4-BE49-F238E27FC236}">
                <a16:creationId xmlns:a16="http://schemas.microsoft.com/office/drawing/2014/main" id="{1BF53DD0-A5C6-F406-039C-E09A97E54EE7}"/>
              </a:ext>
            </a:extLst>
          </p:cNvPr>
          <p:cNvSpPr txBox="1"/>
          <p:nvPr/>
        </p:nvSpPr>
        <p:spPr>
          <a:xfrm>
            <a:off x="3207946" y="5079225"/>
            <a:ext cx="1260140" cy="400110"/>
          </a:xfrm>
          <a:prstGeom prst="rect">
            <a:avLst/>
          </a:prstGeom>
          <a:noFill/>
        </p:spPr>
        <p:txBody>
          <a:bodyPr wrap="square">
            <a:spAutoFit/>
          </a:bodyPr>
          <a:lstStyle/>
          <a:p>
            <a:pPr algn="ctr"/>
            <a:r>
              <a:rPr lang="ja-JP" altLang="en-US" sz="2000" b="1" dirty="0">
                <a:solidFill>
                  <a:srgbClr val="00CC99"/>
                </a:solidFill>
                <a:cs typeface="Arial" panose="020B0604020202020204" pitchFamily="34" charset="0"/>
              </a:rPr>
              <a:t>判定確率</a:t>
            </a:r>
            <a:endParaRPr kumimoji="1" lang="ja-JP" altLang="en-US" sz="2000" b="1" dirty="0">
              <a:solidFill>
                <a:srgbClr val="00CC99"/>
              </a:solidFill>
              <a:cs typeface="Arial" panose="020B0604020202020204" pitchFamily="34" charset="0"/>
            </a:endParaRPr>
          </a:p>
        </p:txBody>
      </p:sp>
      <p:sp>
        <p:nvSpPr>
          <p:cNvPr id="24" name="テキスト ボックス 23">
            <a:extLst>
              <a:ext uri="{FF2B5EF4-FFF2-40B4-BE49-F238E27FC236}">
                <a16:creationId xmlns:a16="http://schemas.microsoft.com/office/drawing/2014/main" id="{32BCE906-7545-5E50-5693-10AE62C22691}"/>
              </a:ext>
            </a:extLst>
          </p:cNvPr>
          <p:cNvSpPr txBox="1"/>
          <p:nvPr/>
        </p:nvSpPr>
        <p:spPr>
          <a:xfrm>
            <a:off x="4830831" y="6076918"/>
            <a:ext cx="1620736" cy="400110"/>
          </a:xfrm>
          <a:prstGeom prst="rect">
            <a:avLst/>
          </a:prstGeom>
          <a:noFill/>
        </p:spPr>
        <p:txBody>
          <a:bodyPr wrap="square">
            <a:spAutoFit/>
          </a:bodyPr>
          <a:lstStyle/>
          <a:p>
            <a:pPr algn="ctr"/>
            <a:r>
              <a:rPr lang="ja-JP" altLang="en-US" sz="2000" b="1" dirty="0">
                <a:solidFill>
                  <a:srgbClr val="0070C0"/>
                </a:solidFill>
                <a:cs typeface="Arial" panose="020B0604020202020204" pitchFamily="34" charset="0"/>
              </a:rPr>
              <a:t>元ファイル名</a:t>
            </a:r>
            <a:endParaRPr kumimoji="1" lang="ja-JP" altLang="en-US" sz="2000" b="1" dirty="0">
              <a:solidFill>
                <a:srgbClr val="0070C0"/>
              </a:solidFill>
              <a:cs typeface="Arial" panose="020B0604020202020204" pitchFamily="34" charset="0"/>
            </a:endParaRPr>
          </a:p>
        </p:txBody>
      </p:sp>
    </p:spTree>
    <p:extLst>
      <p:ext uri="{BB962C8B-B14F-4D97-AF65-F5344CB8AC3E}">
        <p14:creationId xmlns:p14="http://schemas.microsoft.com/office/powerpoint/2010/main" val="273280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effectLst/>
                    <a:uLnTx/>
                    <a:uFillTx/>
                    <a:latin typeface="ＭＳ Ｐゴシック"/>
                    <a:ea typeface="ＭＳ Ｐゴシック"/>
                    <a:cs typeface="+mn-cs"/>
                  </a:rPr>
                  <a:t>Python</a:t>
                </a:r>
                <a:r>
                  <a:rPr lang="ja-JP" altLang="en-US" sz="2000" kern="0" dirty="0">
                    <a:latin typeface="ＭＳ Ｐゴシック"/>
                    <a:ea typeface="ＭＳ Ｐゴシック"/>
                  </a:rPr>
                  <a:t>を用いたデータ処理</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20" name="テキスト ボックス 19">
            <a:extLst>
              <a:ext uri="{FF2B5EF4-FFF2-40B4-BE49-F238E27FC236}">
                <a16:creationId xmlns:a16="http://schemas.microsoft.com/office/drawing/2014/main" id="{03A31D61-36AF-B62B-482B-38E383A46182}"/>
              </a:ext>
            </a:extLst>
          </p:cNvPr>
          <p:cNvSpPr txBox="1"/>
          <p:nvPr/>
        </p:nvSpPr>
        <p:spPr>
          <a:xfrm>
            <a:off x="1340657" y="5085184"/>
            <a:ext cx="6792638" cy="494238"/>
          </a:xfrm>
          <a:prstGeom prst="rect">
            <a:avLst/>
          </a:prstGeom>
          <a:noFill/>
          <a:ln>
            <a:noFill/>
          </a:ln>
        </p:spPr>
        <p:txBody>
          <a:bodyPr wrap="square" rtlCol="0" anchor="t">
            <a:spAutoFit/>
          </a:bodyPr>
          <a:lstStyle/>
          <a:p>
            <a:pPr>
              <a:lnSpc>
                <a:spcPct val="150000"/>
              </a:lnSpc>
              <a:buClr>
                <a:srgbClr val="0070C0"/>
              </a:buClr>
              <a:buSzPct val="110000"/>
            </a:pPr>
            <a:r>
              <a:rPr lang="ja-JP" altLang="en-US" sz="2000" b="1" dirty="0">
                <a:solidFill>
                  <a:srgbClr val="0070C0"/>
                </a:solidFill>
                <a:cs typeface="Arial" panose="020B0604020202020204" pitchFamily="34" charset="0"/>
              </a:rPr>
              <a:t>元ファイル名：</a:t>
            </a:r>
            <a:r>
              <a:rPr lang="en-US" altLang="ja-JP" sz="2000" b="1" u="sng" dirty="0">
                <a:solidFill>
                  <a:srgbClr val="0070C0"/>
                </a:solidFill>
                <a:cs typeface="Arial" panose="020B0604020202020204" pitchFamily="34" charset="0"/>
              </a:rPr>
              <a:t>CRACK0N-9J04-001-ST11.png</a:t>
            </a:r>
            <a:r>
              <a:rPr lang="en-US" altLang="ja-JP" sz="2000" b="1" dirty="0">
                <a:solidFill>
                  <a:srgbClr val="0070C0"/>
                </a:solidFill>
                <a:cs typeface="Arial" panose="020B0604020202020204" pitchFamily="34" charset="0"/>
              </a:rPr>
              <a:t>|</a:t>
            </a:r>
            <a:r>
              <a:rPr lang="en-US" altLang="ja-JP" sz="2000" b="1" u="sng" dirty="0">
                <a:solidFill>
                  <a:srgbClr val="0070C0"/>
                </a:solidFill>
                <a:cs typeface="Arial" panose="020B0604020202020204" pitchFamily="34" charset="0"/>
              </a:rPr>
              <a:t>0:0</a:t>
            </a:r>
            <a:r>
              <a:rPr lang="en-US" altLang="ja-JP" sz="2000" b="1" dirty="0">
                <a:solidFill>
                  <a:srgbClr val="0070C0"/>
                </a:solidFill>
                <a:cs typeface="Arial" panose="020B0604020202020204" pitchFamily="34" charset="0"/>
              </a:rPr>
              <a:t>, </a:t>
            </a:r>
            <a:r>
              <a:rPr lang="en-US" altLang="ja-JP" sz="2000" b="1" u="sng" dirty="0">
                <a:solidFill>
                  <a:srgbClr val="0070C0"/>
                </a:solidFill>
                <a:cs typeface="Arial" panose="020B0604020202020204" pitchFamily="34" charset="0"/>
              </a:rPr>
              <a:t>trained</a:t>
            </a:r>
          </a:p>
        </p:txBody>
      </p:sp>
      <p:sp>
        <p:nvSpPr>
          <p:cNvPr id="23" name="テキスト ボックス 22">
            <a:extLst>
              <a:ext uri="{FF2B5EF4-FFF2-40B4-BE49-F238E27FC236}">
                <a16:creationId xmlns:a16="http://schemas.microsoft.com/office/drawing/2014/main" id="{DD7765DF-ECBA-95A2-8D75-0BD783C0B85C}"/>
              </a:ext>
            </a:extLst>
          </p:cNvPr>
          <p:cNvSpPr txBox="1"/>
          <p:nvPr/>
        </p:nvSpPr>
        <p:spPr>
          <a:xfrm>
            <a:off x="330011" y="6001024"/>
            <a:ext cx="5131355" cy="494238"/>
          </a:xfrm>
          <a:prstGeom prst="rect">
            <a:avLst/>
          </a:prstGeom>
          <a:noFill/>
          <a:ln>
            <a:noFill/>
          </a:ln>
        </p:spPr>
        <p:txBody>
          <a:bodyPr wrap="square" rtlCol="0" anchor="t">
            <a:spAutoFit/>
          </a:bodyPr>
          <a:lstStyle/>
          <a:p>
            <a:pPr>
              <a:lnSpc>
                <a:spcPct val="150000"/>
              </a:lnSpc>
              <a:buClr>
                <a:srgbClr val="0070C0"/>
              </a:buClr>
              <a:buSzPct val="110000"/>
            </a:pPr>
            <a:r>
              <a:rPr lang="ja-JP" altLang="en-US" sz="2000" dirty="0">
                <a:solidFill>
                  <a:srgbClr val="333333"/>
                </a:solidFill>
                <a:cs typeface="Arial" panose="020B0604020202020204" pitchFamily="34" charset="0"/>
              </a:rPr>
              <a:t>ファイル名：</a:t>
            </a:r>
            <a:r>
              <a:rPr lang="en-US" altLang="ja-JP" sz="2000" dirty="0">
                <a:solidFill>
                  <a:srgbClr val="333333"/>
                </a:solidFill>
                <a:cs typeface="Arial" panose="020B0604020202020204" pitchFamily="34" charset="0"/>
              </a:rPr>
              <a:t>CRACK0N-9J04-001-ST11.png</a:t>
            </a:r>
          </a:p>
        </p:txBody>
      </p:sp>
      <p:sp>
        <p:nvSpPr>
          <p:cNvPr id="26" name="テキスト ボックス 25">
            <a:extLst>
              <a:ext uri="{FF2B5EF4-FFF2-40B4-BE49-F238E27FC236}">
                <a16:creationId xmlns:a16="http://schemas.microsoft.com/office/drawing/2014/main" id="{CCFB8B0E-90CF-2F37-C730-C0196A2DAFAA}"/>
              </a:ext>
            </a:extLst>
          </p:cNvPr>
          <p:cNvSpPr txBox="1"/>
          <p:nvPr/>
        </p:nvSpPr>
        <p:spPr>
          <a:xfrm>
            <a:off x="5529064" y="5990664"/>
            <a:ext cx="1719705" cy="494238"/>
          </a:xfrm>
          <a:prstGeom prst="rect">
            <a:avLst/>
          </a:prstGeom>
          <a:noFill/>
          <a:ln>
            <a:noFill/>
          </a:ln>
        </p:spPr>
        <p:txBody>
          <a:bodyPr wrap="square" rtlCol="0" anchor="t">
            <a:spAutoFit/>
          </a:bodyPr>
          <a:lstStyle/>
          <a:p>
            <a:pPr>
              <a:lnSpc>
                <a:spcPct val="150000"/>
              </a:lnSpc>
              <a:buClr>
                <a:srgbClr val="0070C0"/>
              </a:buClr>
              <a:buSzPct val="110000"/>
            </a:pPr>
            <a:r>
              <a:rPr lang="ja-JP" altLang="en-US" sz="2000" dirty="0">
                <a:solidFill>
                  <a:srgbClr val="333333"/>
                </a:solidFill>
                <a:cs typeface="Arial" panose="020B0604020202020204" pitchFamily="34" charset="0"/>
              </a:rPr>
              <a:t>分割位置：</a:t>
            </a:r>
            <a:r>
              <a:rPr lang="en-US" altLang="ja-JP" sz="2000" dirty="0">
                <a:solidFill>
                  <a:srgbClr val="333333"/>
                </a:solidFill>
                <a:cs typeface="Arial" panose="020B0604020202020204" pitchFamily="34" charset="0"/>
              </a:rPr>
              <a:t>0:0</a:t>
            </a:r>
          </a:p>
        </p:txBody>
      </p:sp>
      <p:sp>
        <p:nvSpPr>
          <p:cNvPr id="27" name="テキスト ボックス 26">
            <a:extLst>
              <a:ext uri="{FF2B5EF4-FFF2-40B4-BE49-F238E27FC236}">
                <a16:creationId xmlns:a16="http://schemas.microsoft.com/office/drawing/2014/main" id="{DF46E856-E3CB-E6E4-92AC-1EBA20C0589B}"/>
              </a:ext>
            </a:extLst>
          </p:cNvPr>
          <p:cNvSpPr txBox="1"/>
          <p:nvPr/>
        </p:nvSpPr>
        <p:spPr>
          <a:xfrm>
            <a:off x="7481056" y="6001024"/>
            <a:ext cx="2385463" cy="494238"/>
          </a:xfrm>
          <a:prstGeom prst="rect">
            <a:avLst/>
          </a:prstGeom>
          <a:noFill/>
          <a:ln>
            <a:noFill/>
          </a:ln>
        </p:spPr>
        <p:txBody>
          <a:bodyPr wrap="square" rtlCol="0" anchor="t">
            <a:spAutoFit/>
          </a:bodyPr>
          <a:lstStyle/>
          <a:p>
            <a:pPr>
              <a:lnSpc>
                <a:spcPct val="150000"/>
              </a:lnSpc>
              <a:buClr>
                <a:srgbClr val="0070C0"/>
              </a:buClr>
              <a:buSzPct val="110000"/>
            </a:pPr>
            <a:r>
              <a:rPr lang="en-US" altLang="ja-JP" sz="2000" dirty="0">
                <a:solidFill>
                  <a:srgbClr val="333333"/>
                </a:solidFill>
                <a:cs typeface="Arial" panose="020B0604020202020204" pitchFamily="34" charset="0"/>
              </a:rPr>
              <a:t>trained/test</a:t>
            </a:r>
            <a:r>
              <a:rPr lang="ja-JP" altLang="en-US" sz="2000" dirty="0">
                <a:solidFill>
                  <a:srgbClr val="333333"/>
                </a:solidFill>
                <a:cs typeface="Arial" panose="020B0604020202020204" pitchFamily="34" charset="0"/>
              </a:rPr>
              <a:t>：</a:t>
            </a:r>
            <a:r>
              <a:rPr lang="en-US" altLang="ja-JP" sz="2000" dirty="0">
                <a:solidFill>
                  <a:srgbClr val="333333"/>
                </a:solidFill>
                <a:cs typeface="Arial" panose="020B0604020202020204" pitchFamily="34" charset="0"/>
              </a:rPr>
              <a:t>trained</a:t>
            </a:r>
          </a:p>
        </p:txBody>
      </p:sp>
      <p:pic>
        <p:nvPicPr>
          <p:cNvPr id="31" name="図 30" descr="タイムライン&#10;&#10;自動的に生成された説明">
            <a:extLst>
              <a:ext uri="{FF2B5EF4-FFF2-40B4-BE49-F238E27FC236}">
                <a16:creationId xmlns:a16="http://schemas.microsoft.com/office/drawing/2014/main" id="{E9AD4F06-835C-5218-5DF8-52A3EE82C8CE}"/>
              </a:ext>
            </a:extLst>
          </p:cNvPr>
          <p:cNvPicPr>
            <a:picLocks noChangeAspect="1"/>
          </p:cNvPicPr>
          <p:nvPr/>
        </p:nvPicPr>
        <p:blipFill rotWithShape="1">
          <a:blip r:embed="rId2">
            <a:extLst>
              <a:ext uri="{28A0092B-C50C-407E-A947-70E740481C1C}">
                <a14:useLocalDpi xmlns:a14="http://schemas.microsoft.com/office/drawing/2010/main" val="0"/>
              </a:ext>
            </a:extLst>
          </a:blip>
          <a:srcRect l="-1" t="35515" r="74975" b="32243"/>
          <a:stretch/>
        </p:blipFill>
        <p:spPr>
          <a:xfrm>
            <a:off x="2810724" y="1277410"/>
            <a:ext cx="4282971" cy="3350138"/>
          </a:xfrm>
          <a:prstGeom prst="rect">
            <a:avLst/>
          </a:prstGeom>
          <a:ln w="19050">
            <a:noFill/>
          </a:ln>
        </p:spPr>
      </p:pic>
      <p:sp>
        <p:nvSpPr>
          <p:cNvPr id="14" name="正方形/長方形 13">
            <a:extLst>
              <a:ext uri="{FF2B5EF4-FFF2-40B4-BE49-F238E27FC236}">
                <a16:creationId xmlns:a16="http://schemas.microsoft.com/office/drawing/2014/main" id="{BF583749-8FD8-C56D-8144-B9007E97EDA9}"/>
              </a:ext>
            </a:extLst>
          </p:cNvPr>
          <p:cNvSpPr/>
          <p:nvPr/>
        </p:nvSpPr>
        <p:spPr bwMode="auto">
          <a:xfrm>
            <a:off x="2855050" y="4305263"/>
            <a:ext cx="3610118" cy="203118"/>
          </a:xfrm>
          <a:prstGeom prst="rect">
            <a:avLst/>
          </a:prstGeom>
          <a:noFill/>
          <a:ln w="38100">
            <a:solidFill>
              <a:srgbClr val="0070C0"/>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17" name="楕円 16">
            <a:extLst>
              <a:ext uri="{FF2B5EF4-FFF2-40B4-BE49-F238E27FC236}">
                <a16:creationId xmlns:a16="http://schemas.microsoft.com/office/drawing/2014/main" id="{E70C12BE-52AE-F5AD-A8E2-79232C7D3C5C}"/>
              </a:ext>
            </a:extLst>
          </p:cNvPr>
          <p:cNvSpPr/>
          <p:nvPr/>
        </p:nvSpPr>
        <p:spPr bwMode="auto">
          <a:xfrm>
            <a:off x="2855050" y="4011689"/>
            <a:ext cx="657790" cy="308632"/>
          </a:xfrm>
          <a:prstGeom prst="ellipse">
            <a:avLst/>
          </a:prstGeom>
          <a:noFill/>
          <a:ln w="38100">
            <a:solidFill>
              <a:srgbClr val="15EB94"/>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dirty="0">
              <a:ln>
                <a:noFill/>
              </a:ln>
              <a:solidFill>
                <a:srgbClr val="00CC99"/>
              </a:solidFill>
              <a:effectLst/>
              <a:latin typeface="Arial" charset="0"/>
              <a:ea typeface="ＭＳ Ｐゴシック" charset="-128"/>
            </a:endParaRPr>
          </a:p>
        </p:txBody>
      </p:sp>
      <p:sp>
        <p:nvSpPr>
          <p:cNvPr id="18" name="楕円 17">
            <a:extLst>
              <a:ext uri="{FF2B5EF4-FFF2-40B4-BE49-F238E27FC236}">
                <a16:creationId xmlns:a16="http://schemas.microsoft.com/office/drawing/2014/main" id="{8F12B40C-452C-E1B5-5835-A531F36E6416}"/>
              </a:ext>
            </a:extLst>
          </p:cNvPr>
          <p:cNvSpPr/>
          <p:nvPr/>
        </p:nvSpPr>
        <p:spPr bwMode="auto">
          <a:xfrm>
            <a:off x="6456681" y="1130898"/>
            <a:ext cx="866376" cy="820726"/>
          </a:xfrm>
          <a:prstGeom prst="ellipse">
            <a:avLst/>
          </a:prstGeom>
          <a:noFill/>
          <a:ln w="38100">
            <a:solidFill>
              <a:srgbClr val="FF9900"/>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rgbClr val="FF9900"/>
              </a:solidFill>
              <a:effectLst/>
              <a:latin typeface="Arial" charset="0"/>
              <a:ea typeface="ＭＳ Ｐゴシック" charset="-128"/>
            </a:endParaRPr>
          </a:p>
        </p:txBody>
      </p:sp>
      <p:sp>
        <p:nvSpPr>
          <p:cNvPr id="19" name="矢印: 環状 18">
            <a:extLst>
              <a:ext uri="{FF2B5EF4-FFF2-40B4-BE49-F238E27FC236}">
                <a16:creationId xmlns:a16="http://schemas.microsoft.com/office/drawing/2014/main" id="{77E6612C-0673-9AD6-45C8-F371AA3AF6AF}"/>
              </a:ext>
            </a:extLst>
          </p:cNvPr>
          <p:cNvSpPr/>
          <p:nvPr/>
        </p:nvSpPr>
        <p:spPr bwMode="auto">
          <a:xfrm rot="19694238" flipH="1" flipV="1">
            <a:off x="1534668" y="2547449"/>
            <a:ext cx="2636265" cy="1806300"/>
          </a:xfrm>
          <a:prstGeom prst="circularArrow">
            <a:avLst>
              <a:gd name="adj1" fmla="val 11331"/>
              <a:gd name="adj2" fmla="val 1014423"/>
              <a:gd name="adj3" fmla="val 837292"/>
              <a:gd name="adj4" fmla="val 18679157"/>
              <a:gd name="adj5" fmla="val 15838"/>
            </a:avLst>
          </a:prstGeom>
          <a:solidFill>
            <a:srgbClr val="15EB94"/>
          </a:solidFill>
          <a:ln w="22225">
            <a:noFill/>
          </a:ln>
          <a:effectLst>
            <a:outerShdw blurRad="50800" dist="38100" dir="2700000" algn="tl" rotWithShape="0">
              <a:prstClr val="black">
                <a:alpha val="40000"/>
              </a:prstClr>
            </a:outerShdw>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21" name="矢印: 環状 20">
            <a:extLst>
              <a:ext uri="{FF2B5EF4-FFF2-40B4-BE49-F238E27FC236}">
                <a16:creationId xmlns:a16="http://schemas.microsoft.com/office/drawing/2014/main" id="{358CEDE2-F246-831D-ACE2-81B521416572}"/>
              </a:ext>
            </a:extLst>
          </p:cNvPr>
          <p:cNvSpPr/>
          <p:nvPr/>
        </p:nvSpPr>
        <p:spPr bwMode="auto">
          <a:xfrm rot="9989289" flipH="1" flipV="1">
            <a:off x="6362825" y="1351041"/>
            <a:ext cx="1995426" cy="2195903"/>
          </a:xfrm>
          <a:prstGeom prst="circularArrow">
            <a:avLst>
              <a:gd name="adj1" fmla="val 9086"/>
              <a:gd name="adj2" fmla="val 1111736"/>
              <a:gd name="adj3" fmla="val 21152462"/>
              <a:gd name="adj4" fmla="val 17264246"/>
              <a:gd name="adj5" fmla="val 14607"/>
            </a:avLst>
          </a:prstGeom>
          <a:solidFill>
            <a:srgbClr val="FF9900"/>
          </a:solidFill>
          <a:ln w="22225">
            <a:noFill/>
          </a:ln>
          <a:effectLst>
            <a:outerShdw blurRad="50800" dist="38100" dir="2700000" algn="tl" rotWithShape="0">
              <a:prstClr val="black">
                <a:alpha val="40000"/>
              </a:prstClr>
            </a:outerShdw>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22" name="テキスト ボックス 21">
            <a:extLst>
              <a:ext uri="{FF2B5EF4-FFF2-40B4-BE49-F238E27FC236}">
                <a16:creationId xmlns:a16="http://schemas.microsoft.com/office/drawing/2014/main" id="{3D8CF473-A19E-3827-ECAC-3C9E34509857}"/>
              </a:ext>
            </a:extLst>
          </p:cNvPr>
          <p:cNvSpPr txBox="1"/>
          <p:nvPr/>
        </p:nvSpPr>
        <p:spPr>
          <a:xfrm>
            <a:off x="7961519" y="1444345"/>
            <a:ext cx="1239953" cy="496996"/>
          </a:xfrm>
          <a:prstGeom prst="rect">
            <a:avLst/>
          </a:prstGeom>
          <a:noFill/>
          <a:ln>
            <a:noFill/>
          </a:ln>
        </p:spPr>
        <p:txBody>
          <a:bodyPr wrap="square" rtlCol="0" anchor="t">
            <a:spAutoFit/>
          </a:bodyPr>
          <a:lstStyle/>
          <a:p>
            <a:pPr>
              <a:lnSpc>
                <a:spcPct val="150000"/>
              </a:lnSpc>
              <a:buClr>
                <a:srgbClr val="0070C0"/>
              </a:buClr>
              <a:buSzPct val="110000"/>
            </a:pPr>
            <a:r>
              <a:rPr lang="en-US" altLang="ja-JP" sz="2000" b="1" dirty="0">
                <a:solidFill>
                  <a:srgbClr val="FF9900"/>
                </a:solidFill>
                <a:cs typeface="Arial" panose="020B0604020202020204" pitchFamily="34" charset="0"/>
              </a:rPr>
              <a:t>OpenCV</a:t>
            </a:r>
          </a:p>
        </p:txBody>
      </p:sp>
      <p:sp>
        <p:nvSpPr>
          <p:cNvPr id="25" name="テキスト ボックス 24">
            <a:extLst>
              <a:ext uri="{FF2B5EF4-FFF2-40B4-BE49-F238E27FC236}">
                <a16:creationId xmlns:a16="http://schemas.microsoft.com/office/drawing/2014/main" id="{5F0C51DD-DA9F-A948-82DD-67514A9AE090}"/>
              </a:ext>
            </a:extLst>
          </p:cNvPr>
          <p:cNvSpPr txBox="1"/>
          <p:nvPr/>
        </p:nvSpPr>
        <p:spPr>
          <a:xfrm>
            <a:off x="7185248" y="2448992"/>
            <a:ext cx="2250054" cy="400110"/>
          </a:xfrm>
          <a:prstGeom prst="rect">
            <a:avLst/>
          </a:prstGeom>
          <a:noFill/>
        </p:spPr>
        <p:txBody>
          <a:bodyPr wrap="square">
            <a:spAutoFit/>
          </a:bodyPr>
          <a:lstStyle/>
          <a:p>
            <a:pPr algn="ctr"/>
            <a:r>
              <a:rPr lang="ja-JP" altLang="en-US" sz="2000" b="1" dirty="0">
                <a:solidFill>
                  <a:srgbClr val="FF9900"/>
                </a:solidFill>
                <a:cs typeface="Arial" panose="020B0604020202020204" pitchFamily="34" charset="0"/>
              </a:rPr>
              <a:t>ラベル：</a:t>
            </a:r>
            <a:r>
              <a:rPr lang="en-US" altLang="ja-JP" sz="2000" b="1" dirty="0">
                <a:solidFill>
                  <a:srgbClr val="FF9900"/>
                </a:solidFill>
                <a:cs typeface="Arial" panose="020B0604020202020204" pitchFamily="34" charset="0"/>
              </a:rPr>
              <a:t>Good</a:t>
            </a:r>
            <a:r>
              <a:rPr lang="ja-JP" altLang="en-US" sz="2000" b="1" dirty="0">
                <a:solidFill>
                  <a:srgbClr val="FF9900"/>
                </a:solidFill>
                <a:cs typeface="Arial" panose="020B0604020202020204" pitchFamily="34" charset="0"/>
              </a:rPr>
              <a:t>（赤）</a:t>
            </a:r>
            <a:endParaRPr kumimoji="1" lang="en-US" altLang="ja-JP" sz="2000" b="1" dirty="0">
              <a:solidFill>
                <a:srgbClr val="FF9900"/>
              </a:solidFill>
              <a:cs typeface="Arial" panose="020B0604020202020204" pitchFamily="34" charset="0"/>
            </a:endParaRPr>
          </a:p>
        </p:txBody>
      </p:sp>
      <p:sp>
        <p:nvSpPr>
          <p:cNvPr id="28" name="テキスト ボックス 27">
            <a:extLst>
              <a:ext uri="{FF2B5EF4-FFF2-40B4-BE49-F238E27FC236}">
                <a16:creationId xmlns:a16="http://schemas.microsoft.com/office/drawing/2014/main" id="{4F0DB855-C21F-ABC7-73E8-5A421617EAB5}"/>
              </a:ext>
            </a:extLst>
          </p:cNvPr>
          <p:cNvSpPr txBox="1"/>
          <p:nvPr/>
        </p:nvSpPr>
        <p:spPr>
          <a:xfrm>
            <a:off x="992104" y="3034762"/>
            <a:ext cx="2031991" cy="400110"/>
          </a:xfrm>
          <a:prstGeom prst="rect">
            <a:avLst/>
          </a:prstGeom>
          <a:noFill/>
        </p:spPr>
        <p:txBody>
          <a:bodyPr wrap="square">
            <a:spAutoFit/>
          </a:bodyPr>
          <a:lstStyle/>
          <a:p>
            <a:pPr algn="ctr"/>
            <a:r>
              <a:rPr lang="ja-JP" altLang="en-US" sz="2000" b="1" dirty="0">
                <a:solidFill>
                  <a:srgbClr val="00CC99"/>
                </a:solidFill>
                <a:cs typeface="Arial" panose="020B0604020202020204" pitchFamily="34" charset="0"/>
              </a:rPr>
              <a:t>判定確率：</a:t>
            </a:r>
            <a:r>
              <a:rPr lang="en-US" altLang="ja-JP" sz="2000" b="1" dirty="0">
                <a:solidFill>
                  <a:srgbClr val="00CC99"/>
                </a:solidFill>
                <a:cs typeface="Arial" panose="020B0604020202020204" pitchFamily="34" charset="0"/>
              </a:rPr>
              <a:t>0.57</a:t>
            </a:r>
            <a:endParaRPr kumimoji="1" lang="ja-JP" altLang="en-US" sz="2000" b="1" dirty="0">
              <a:solidFill>
                <a:srgbClr val="00CC99"/>
              </a:solidFill>
              <a:cs typeface="Arial" panose="020B0604020202020204" pitchFamily="34" charset="0"/>
            </a:endParaRPr>
          </a:p>
        </p:txBody>
      </p:sp>
      <p:sp>
        <p:nvSpPr>
          <p:cNvPr id="30" name="テキスト ボックス 29">
            <a:extLst>
              <a:ext uri="{FF2B5EF4-FFF2-40B4-BE49-F238E27FC236}">
                <a16:creationId xmlns:a16="http://schemas.microsoft.com/office/drawing/2014/main" id="{26E1C4E7-A382-9697-1A93-2C6470643AAB}"/>
              </a:ext>
            </a:extLst>
          </p:cNvPr>
          <p:cNvSpPr txBox="1"/>
          <p:nvPr/>
        </p:nvSpPr>
        <p:spPr>
          <a:xfrm>
            <a:off x="1444090" y="4253026"/>
            <a:ext cx="1137272" cy="400110"/>
          </a:xfrm>
          <a:prstGeom prst="rect">
            <a:avLst/>
          </a:prstGeom>
          <a:noFill/>
        </p:spPr>
        <p:txBody>
          <a:bodyPr wrap="square">
            <a:spAutoFit/>
          </a:bodyPr>
          <a:lstStyle/>
          <a:p>
            <a:pPr algn="ctr"/>
            <a:r>
              <a:rPr kumimoji="1" lang="en-US" altLang="ja-JP" sz="2000" b="1" dirty="0" err="1">
                <a:solidFill>
                  <a:srgbClr val="00CC99"/>
                </a:solidFill>
                <a:cs typeface="Arial" panose="020B0604020202020204" pitchFamily="34" charset="0"/>
              </a:rPr>
              <a:t>PyOCR</a:t>
            </a:r>
            <a:endParaRPr kumimoji="1" lang="ja-JP" altLang="en-US" sz="2000" b="1" dirty="0">
              <a:solidFill>
                <a:srgbClr val="00CC99"/>
              </a:solidFill>
              <a:cs typeface="Arial" panose="020B0604020202020204" pitchFamily="34" charset="0"/>
            </a:endParaRPr>
          </a:p>
        </p:txBody>
      </p:sp>
      <p:sp>
        <p:nvSpPr>
          <p:cNvPr id="32" name="矢印: 下 31">
            <a:extLst>
              <a:ext uri="{FF2B5EF4-FFF2-40B4-BE49-F238E27FC236}">
                <a16:creationId xmlns:a16="http://schemas.microsoft.com/office/drawing/2014/main" id="{C7C7C900-A835-61CF-5FE8-AEB091A99FFE}"/>
              </a:ext>
            </a:extLst>
          </p:cNvPr>
          <p:cNvSpPr/>
          <p:nvPr/>
        </p:nvSpPr>
        <p:spPr>
          <a:xfrm>
            <a:off x="4484948" y="4584495"/>
            <a:ext cx="520737" cy="521495"/>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sysClr val="window" lastClr="FFFFFF"/>
              </a:solidFill>
              <a:effectLst/>
              <a:uLnTx/>
              <a:uFillTx/>
              <a:latin typeface="Calibri"/>
              <a:ea typeface="ＭＳ Ｐゴシック" panose="020B0600070205080204" pitchFamily="50" charset="-128"/>
              <a:cs typeface="+mn-cs"/>
            </a:endParaRPr>
          </a:p>
        </p:txBody>
      </p:sp>
      <p:sp>
        <p:nvSpPr>
          <p:cNvPr id="33" name="テキスト ボックス 32">
            <a:extLst>
              <a:ext uri="{FF2B5EF4-FFF2-40B4-BE49-F238E27FC236}">
                <a16:creationId xmlns:a16="http://schemas.microsoft.com/office/drawing/2014/main" id="{FCB6A47B-DFF9-245A-1B3A-F99852DE2B9F}"/>
              </a:ext>
            </a:extLst>
          </p:cNvPr>
          <p:cNvSpPr txBox="1"/>
          <p:nvPr/>
        </p:nvSpPr>
        <p:spPr>
          <a:xfrm>
            <a:off x="5005685" y="4544509"/>
            <a:ext cx="1985554" cy="494238"/>
          </a:xfrm>
          <a:prstGeom prst="rect">
            <a:avLst/>
          </a:prstGeom>
          <a:noFill/>
          <a:ln>
            <a:noFill/>
          </a:ln>
        </p:spPr>
        <p:txBody>
          <a:bodyPr wrap="square" rtlCol="0" anchor="t">
            <a:spAutoFit/>
          </a:bodyPr>
          <a:lstStyle/>
          <a:p>
            <a:pPr>
              <a:lnSpc>
                <a:spcPct val="150000"/>
              </a:lnSpc>
              <a:buClr>
                <a:srgbClr val="0070C0"/>
              </a:buClr>
              <a:buSzPct val="110000"/>
            </a:pPr>
            <a:r>
              <a:rPr lang="en-US" altLang="ja-JP" sz="2000" b="1" dirty="0" err="1">
                <a:solidFill>
                  <a:srgbClr val="0070C0"/>
                </a:solidFill>
                <a:cs typeface="Arial" panose="020B0604020202020204" pitchFamily="34" charset="0"/>
              </a:rPr>
              <a:t>BeautifulSoup</a:t>
            </a:r>
            <a:endParaRPr lang="en-US" altLang="ja-JP" sz="2000" b="1" dirty="0">
              <a:solidFill>
                <a:srgbClr val="0070C0"/>
              </a:solidFill>
              <a:cs typeface="Arial" panose="020B0604020202020204" pitchFamily="34" charset="0"/>
            </a:endParaRPr>
          </a:p>
        </p:txBody>
      </p:sp>
      <p:cxnSp>
        <p:nvCxnSpPr>
          <p:cNvPr id="35" name="直線矢印コネクタ 34">
            <a:extLst>
              <a:ext uri="{FF2B5EF4-FFF2-40B4-BE49-F238E27FC236}">
                <a16:creationId xmlns:a16="http://schemas.microsoft.com/office/drawing/2014/main" id="{27A6C2A5-92E3-C9A9-6A37-F040C84B5E86}"/>
              </a:ext>
            </a:extLst>
          </p:cNvPr>
          <p:cNvCxnSpPr/>
          <p:nvPr/>
        </p:nvCxnSpPr>
        <p:spPr bwMode="auto">
          <a:xfrm flipH="1">
            <a:off x="3152800" y="5579422"/>
            <a:ext cx="1332148" cy="50123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直線矢印コネクタ 35">
            <a:extLst>
              <a:ext uri="{FF2B5EF4-FFF2-40B4-BE49-F238E27FC236}">
                <a16:creationId xmlns:a16="http://schemas.microsoft.com/office/drawing/2014/main" id="{30CE75B5-52FE-3CDF-479A-36CA07A5F34E}"/>
              </a:ext>
            </a:extLst>
          </p:cNvPr>
          <p:cNvCxnSpPr/>
          <p:nvPr/>
        </p:nvCxnSpPr>
        <p:spPr bwMode="auto">
          <a:xfrm flipH="1">
            <a:off x="6388916" y="5579422"/>
            <a:ext cx="400288" cy="50123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矢印コネクタ 36">
            <a:extLst>
              <a:ext uri="{FF2B5EF4-FFF2-40B4-BE49-F238E27FC236}">
                <a16:creationId xmlns:a16="http://schemas.microsoft.com/office/drawing/2014/main" id="{1E343724-B246-5D86-9E94-D998FBAFFF30}"/>
              </a:ext>
            </a:extLst>
          </p:cNvPr>
          <p:cNvCxnSpPr/>
          <p:nvPr/>
        </p:nvCxnSpPr>
        <p:spPr bwMode="auto">
          <a:xfrm>
            <a:off x="7643744" y="5576764"/>
            <a:ext cx="1030043" cy="56440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2" name="テキスト ボックス 41">
            <a:extLst>
              <a:ext uri="{FF2B5EF4-FFF2-40B4-BE49-F238E27FC236}">
                <a16:creationId xmlns:a16="http://schemas.microsoft.com/office/drawing/2014/main" id="{0C6511E5-C938-AC39-582C-D967878D2535}"/>
              </a:ext>
            </a:extLst>
          </p:cNvPr>
          <p:cNvSpPr txBox="1"/>
          <p:nvPr/>
        </p:nvSpPr>
        <p:spPr>
          <a:xfrm>
            <a:off x="4723352" y="5546661"/>
            <a:ext cx="1237760" cy="494238"/>
          </a:xfrm>
          <a:prstGeom prst="rect">
            <a:avLst/>
          </a:prstGeom>
          <a:noFill/>
          <a:ln>
            <a:noFill/>
          </a:ln>
        </p:spPr>
        <p:txBody>
          <a:bodyPr wrap="square" rtlCol="0" anchor="t">
            <a:spAutoFit/>
          </a:bodyPr>
          <a:lstStyle/>
          <a:p>
            <a:pPr>
              <a:lnSpc>
                <a:spcPct val="150000"/>
              </a:lnSpc>
              <a:buClr>
                <a:srgbClr val="0070C0"/>
              </a:buClr>
              <a:buSzPct val="110000"/>
            </a:pPr>
            <a:r>
              <a:rPr lang="en-US" altLang="ja-JP" sz="2000" dirty="0">
                <a:cs typeface="Arial" panose="020B0604020202020204" pitchFamily="34" charset="0"/>
              </a:rPr>
              <a:t>split</a:t>
            </a:r>
            <a:r>
              <a:rPr lang="ja-JP" altLang="en-US" sz="2000" dirty="0">
                <a:cs typeface="Arial" panose="020B0604020202020204" pitchFamily="34" charset="0"/>
              </a:rPr>
              <a:t>関数</a:t>
            </a:r>
            <a:endParaRPr lang="en-US" altLang="ja-JP" sz="2000" dirty="0">
              <a:cs typeface="Arial" panose="020B0604020202020204" pitchFamily="34" charset="0"/>
            </a:endParaRPr>
          </a:p>
        </p:txBody>
      </p:sp>
    </p:spTree>
    <p:extLst>
      <p:ext uri="{BB962C8B-B14F-4D97-AF65-F5344CB8AC3E}">
        <p14:creationId xmlns:p14="http://schemas.microsoft.com/office/powerpoint/2010/main" val="1891911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データ処理フローチャート</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5" name="フローチャート: 磁気ディスク 14">
            <a:extLst>
              <a:ext uri="{FF2B5EF4-FFF2-40B4-BE49-F238E27FC236}">
                <a16:creationId xmlns:a16="http://schemas.microsoft.com/office/drawing/2014/main" id="{95066943-FBBA-E470-AA11-A8B8D68D4AF3}"/>
              </a:ext>
            </a:extLst>
          </p:cNvPr>
          <p:cNvSpPr/>
          <p:nvPr/>
        </p:nvSpPr>
        <p:spPr>
          <a:xfrm>
            <a:off x="886500" y="3501008"/>
            <a:ext cx="1865317" cy="868322"/>
          </a:xfrm>
          <a:prstGeom prst="flowChartMagneticDisk">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ysClr val="windowText" lastClr="000000"/>
                </a:solidFill>
                <a:effectLst/>
                <a:uLnTx/>
                <a:uFillTx/>
                <a:latin typeface="Calibri"/>
                <a:ea typeface="ＭＳ Ｐゴシック" panose="020B0600070205080204" pitchFamily="50" charset="-128"/>
                <a:cs typeface="+mn-cs"/>
              </a:rPr>
              <a:t>SQL </a:t>
            </a:r>
            <a:r>
              <a:rPr kumimoji="1" lang="ja-JP" altLang="en-US" sz="2000" b="0" i="0" u="none" strike="noStrike" kern="0" cap="none" spc="0" normalizeH="0" baseline="0" noProof="0" dirty="0">
                <a:ln>
                  <a:noFill/>
                </a:ln>
                <a:solidFill>
                  <a:sysClr val="windowText" lastClr="000000"/>
                </a:solidFill>
                <a:effectLst/>
                <a:uLnTx/>
                <a:uFillTx/>
                <a:latin typeface="Calibri"/>
                <a:ea typeface="ＭＳ Ｐゴシック" panose="020B0600070205080204" pitchFamily="50" charset="-128"/>
                <a:cs typeface="+mn-cs"/>
              </a:rPr>
              <a:t>サーバー</a:t>
            </a:r>
          </a:p>
        </p:txBody>
      </p:sp>
      <p:sp>
        <p:nvSpPr>
          <p:cNvPr id="19" name="フローチャート: データ 18">
            <a:extLst>
              <a:ext uri="{FF2B5EF4-FFF2-40B4-BE49-F238E27FC236}">
                <a16:creationId xmlns:a16="http://schemas.microsoft.com/office/drawing/2014/main" id="{8AA03BD6-19F2-3864-A464-6D4050819B3E}"/>
              </a:ext>
            </a:extLst>
          </p:cNvPr>
          <p:cNvSpPr/>
          <p:nvPr/>
        </p:nvSpPr>
        <p:spPr>
          <a:xfrm>
            <a:off x="3527080" y="1665305"/>
            <a:ext cx="2340000" cy="720000"/>
          </a:xfrm>
          <a:prstGeom prst="flowChartInputOutput">
            <a:avLst/>
          </a:prstGeom>
          <a:solidFill>
            <a:srgbClr val="FFDB01"/>
          </a:solidFill>
          <a:ln w="25400" cap="flat" cmpd="sng" algn="ctr">
            <a:solidFill>
              <a:srgbClr val="FFC000"/>
            </a:solid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rPr>
              <a:t>生データ</a:t>
            </a:r>
            <a:endParaRPr kumimoji="1" lang="en-US" altLang="ja-JP"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800" kern="0" dirty="0">
                <a:ln w="0">
                  <a:noFill/>
                </a:ln>
                <a:solidFill>
                  <a:sysClr val="windowText" lastClr="000000"/>
                </a:solidFill>
                <a:latin typeface="Calibri"/>
                <a:ea typeface="ＭＳ Ｐゴシック" panose="020B0600070205080204" pitchFamily="50" charset="-128"/>
              </a:rPr>
              <a:t>（</a:t>
            </a:r>
            <a:r>
              <a:rPr lang="en-US" altLang="ja-JP" sz="1800" kern="0" dirty="0">
                <a:ln w="0">
                  <a:noFill/>
                </a:ln>
                <a:solidFill>
                  <a:sysClr val="windowText" lastClr="000000"/>
                </a:solidFill>
                <a:latin typeface="Calibri"/>
                <a:ea typeface="ＭＳ Ｐゴシック" panose="020B0600070205080204" pitchFamily="50" charset="-128"/>
              </a:rPr>
              <a:t>HTML</a:t>
            </a:r>
            <a:r>
              <a:rPr lang="ja-JP" altLang="en-US" sz="1800" kern="0" dirty="0">
                <a:ln w="0">
                  <a:noFill/>
                </a:ln>
                <a:solidFill>
                  <a:sysClr val="windowText" lastClr="000000"/>
                </a:solidFill>
                <a:latin typeface="Calibri"/>
                <a:ea typeface="ＭＳ Ｐゴシック" panose="020B0600070205080204" pitchFamily="50" charset="-128"/>
              </a:rPr>
              <a:t>）</a:t>
            </a:r>
            <a:endPar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endParaRPr>
          </a:p>
        </p:txBody>
      </p:sp>
      <p:sp>
        <p:nvSpPr>
          <p:cNvPr id="28" name="フローチャート: データ 27">
            <a:extLst>
              <a:ext uri="{FF2B5EF4-FFF2-40B4-BE49-F238E27FC236}">
                <a16:creationId xmlns:a16="http://schemas.microsoft.com/office/drawing/2014/main" id="{151C5635-9C20-F647-EA3C-A1C82BDA8169}"/>
              </a:ext>
            </a:extLst>
          </p:cNvPr>
          <p:cNvSpPr/>
          <p:nvPr/>
        </p:nvSpPr>
        <p:spPr>
          <a:xfrm>
            <a:off x="6308319" y="3573016"/>
            <a:ext cx="2340000" cy="720000"/>
          </a:xfrm>
          <a:prstGeom prst="flowChartInputOutput">
            <a:avLst/>
          </a:prstGeom>
          <a:solidFill>
            <a:srgbClr val="9BBB59">
              <a:lumMod val="20000"/>
              <a:lumOff val="80000"/>
            </a:srgbClr>
          </a:solidFill>
          <a:ln w="25400" cap="flat" cmpd="sng" algn="ctr">
            <a:solidFill>
              <a:srgbClr val="00B050"/>
            </a:solid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rPr>
              <a:t>整形</a:t>
            </a:r>
            <a:r>
              <a:rPr lang="ja-JP" altLang="en-US" sz="1800" kern="0" dirty="0">
                <a:ln w="0">
                  <a:noFill/>
                </a:ln>
                <a:solidFill>
                  <a:sysClr val="windowText" lastClr="000000"/>
                </a:solidFill>
                <a:latin typeface="Calibri"/>
                <a:ea typeface="ＭＳ Ｐゴシック" panose="020B0600070205080204" pitchFamily="50" charset="-128"/>
              </a:rPr>
              <a:t>データ</a:t>
            </a:r>
            <a:endParaRPr lang="en-US" altLang="ja-JP" sz="1800" kern="0" dirty="0">
              <a:ln w="0">
                <a:noFill/>
              </a:ln>
              <a:solidFill>
                <a:sysClr val="windowText" lastClr="000000"/>
              </a:solidFill>
              <a:latin typeface="Calibri"/>
              <a:ea typeface="ＭＳ Ｐゴシック" panose="020B060007020508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rPr>
              <a:t>（エクセル）</a:t>
            </a:r>
          </a:p>
        </p:txBody>
      </p:sp>
      <p:sp>
        <p:nvSpPr>
          <p:cNvPr id="5" name="フローチャート: 処理 4">
            <a:extLst>
              <a:ext uri="{FF2B5EF4-FFF2-40B4-BE49-F238E27FC236}">
                <a16:creationId xmlns:a16="http://schemas.microsoft.com/office/drawing/2014/main" id="{84F4D3F4-9CE4-0F19-A40D-D6D6E4352573}"/>
              </a:ext>
            </a:extLst>
          </p:cNvPr>
          <p:cNvSpPr/>
          <p:nvPr/>
        </p:nvSpPr>
        <p:spPr bwMode="auto">
          <a:xfrm>
            <a:off x="3875540" y="2739982"/>
            <a:ext cx="1800000" cy="720000"/>
          </a:xfrm>
          <a:prstGeom prst="flowChartProcess">
            <a:avLst/>
          </a:prstGeom>
          <a:solidFill>
            <a:srgbClr val="FFCCFF"/>
          </a:solidFill>
          <a:ln w="22225">
            <a:solidFill>
              <a:srgbClr val="FF33CC"/>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en-US" altLang="ja-JP" sz="1800" dirty="0">
                <a:latin typeface="Arial" charset="0"/>
                <a:ea typeface="ＭＳ Ｐゴシック" charset="-128"/>
              </a:rPr>
              <a:t>Python</a:t>
            </a:r>
            <a:r>
              <a:rPr lang="ja-JP" altLang="en-US" sz="1800" dirty="0">
                <a:latin typeface="Arial" charset="0"/>
                <a:ea typeface="ＭＳ Ｐゴシック" charset="-128"/>
              </a:rPr>
              <a:t>を用いた</a:t>
            </a:r>
            <a:r>
              <a:rPr kumimoji="1" lang="ja-JP" altLang="en-US" sz="1800" b="0" i="0" u="none" strike="noStrike" cap="none" normalizeH="0" baseline="0" dirty="0">
                <a:ln>
                  <a:noFill/>
                </a:ln>
                <a:solidFill>
                  <a:schemeClr val="tx1"/>
                </a:solidFill>
                <a:effectLst/>
                <a:latin typeface="Arial" charset="0"/>
                <a:ea typeface="ＭＳ Ｐゴシック" charset="-128"/>
              </a:rPr>
              <a:t>データ処理</a:t>
            </a:r>
            <a:endParaRPr kumimoji="1" lang="en-US" altLang="ja-JP" sz="1800" b="0" i="0" u="none" strike="noStrike" cap="none" normalizeH="0" baseline="0" dirty="0">
              <a:ln>
                <a:noFill/>
              </a:ln>
              <a:solidFill>
                <a:schemeClr val="tx1"/>
              </a:solidFill>
              <a:effectLst/>
              <a:latin typeface="Arial" charset="0"/>
              <a:ea typeface="ＭＳ Ｐゴシック" charset="-128"/>
            </a:endParaRPr>
          </a:p>
        </p:txBody>
      </p:sp>
      <p:sp>
        <p:nvSpPr>
          <p:cNvPr id="27" name="フローチャート: データ 26">
            <a:extLst>
              <a:ext uri="{FF2B5EF4-FFF2-40B4-BE49-F238E27FC236}">
                <a16:creationId xmlns:a16="http://schemas.microsoft.com/office/drawing/2014/main" id="{E9DCF7F8-1726-2209-51CC-597E37864283}"/>
              </a:ext>
            </a:extLst>
          </p:cNvPr>
          <p:cNvSpPr/>
          <p:nvPr/>
        </p:nvSpPr>
        <p:spPr>
          <a:xfrm>
            <a:off x="4233180" y="5569553"/>
            <a:ext cx="2340000" cy="720000"/>
          </a:xfrm>
          <a:prstGeom prst="flowChartInputOutput">
            <a:avLst/>
          </a:prstGeom>
          <a:solidFill>
            <a:srgbClr val="9BBB59">
              <a:lumMod val="20000"/>
              <a:lumOff val="80000"/>
            </a:srgbClr>
          </a:solidFill>
          <a:ln w="25400" cap="flat" cmpd="sng" algn="ctr">
            <a:solidFill>
              <a:srgbClr val="00B050"/>
            </a:solid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800" kern="0" dirty="0">
                <a:ln w="0">
                  <a:noFill/>
                </a:ln>
                <a:solidFill>
                  <a:sysClr val="windowText" lastClr="000000"/>
                </a:solidFill>
                <a:latin typeface="Calibri"/>
                <a:ea typeface="ＭＳ Ｐゴシック" panose="020B0600070205080204" pitchFamily="50" charset="-128"/>
              </a:rPr>
              <a:t>修正</a:t>
            </a:r>
            <a:r>
              <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rPr>
              <a:t>データ</a:t>
            </a:r>
            <a:endParaRPr kumimoji="1" lang="en-US" altLang="ja-JP"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800" kern="0" dirty="0">
                <a:ln w="0">
                  <a:noFill/>
                </a:ln>
                <a:solidFill>
                  <a:sysClr val="windowText" lastClr="000000"/>
                </a:solidFill>
                <a:latin typeface="Calibri"/>
                <a:ea typeface="ＭＳ Ｐゴシック" panose="020B0600070205080204" pitchFamily="50" charset="-128"/>
              </a:rPr>
              <a:t>（エクセル）</a:t>
            </a:r>
            <a:endPar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endParaRPr>
          </a:p>
        </p:txBody>
      </p:sp>
      <p:cxnSp>
        <p:nvCxnSpPr>
          <p:cNvPr id="4" name="直線矢印コネクタ 3">
            <a:extLst>
              <a:ext uri="{FF2B5EF4-FFF2-40B4-BE49-F238E27FC236}">
                <a16:creationId xmlns:a16="http://schemas.microsoft.com/office/drawing/2014/main" id="{D6C087EF-163E-8183-C6F9-352A0222F03D}"/>
              </a:ext>
            </a:extLst>
          </p:cNvPr>
          <p:cNvCxnSpPr>
            <a:stCxn id="103" idx="3"/>
            <a:endCxn id="19" idx="2"/>
          </p:cNvCxnSpPr>
          <p:nvPr/>
        </p:nvCxnSpPr>
        <p:spPr bwMode="auto">
          <a:xfrm>
            <a:off x="2267081" y="2025305"/>
            <a:ext cx="1493999"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矢印コネクタ 29">
            <a:extLst>
              <a:ext uri="{FF2B5EF4-FFF2-40B4-BE49-F238E27FC236}">
                <a16:creationId xmlns:a16="http://schemas.microsoft.com/office/drawing/2014/main" id="{34894FF4-1550-28EE-6CA0-6A0379B0B14F}"/>
              </a:ext>
            </a:extLst>
          </p:cNvPr>
          <p:cNvCxnSpPr>
            <a:cxnSpLocks/>
            <a:stCxn id="19" idx="5"/>
            <a:endCxn id="140" idx="1"/>
          </p:cNvCxnSpPr>
          <p:nvPr/>
        </p:nvCxnSpPr>
        <p:spPr bwMode="auto">
          <a:xfrm flipV="1">
            <a:off x="5633080" y="2009180"/>
            <a:ext cx="2188460" cy="16125"/>
          </a:xfrm>
          <a:prstGeom prst="straightConnector1">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矢印コネクタ 41">
            <a:extLst>
              <a:ext uri="{FF2B5EF4-FFF2-40B4-BE49-F238E27FC236}">
                <a16:creationId xmlns:a16="http://schemas.microsoft.com/office/drawing/2014/main" id="{3376AEAA-8D5A-D0E3-FF77-204B8031F50C}"/>
              </a:ext>
            </a:extLst>
          </p:cNvPr>
          <p:cNvCxnSpPr>
            <a:stCxn id="244" idx="3"/>
            <a:endCxn id="28" idx="2"/>
          </p:cNvCxnSpPr>
          <p:nvPr/>
        </p:nvCxnSpPr>
        <p:spPr bwMode="auto">
          <a:xfrm>
            <a:off x="5675541" y="3931273"/>
            <a:ext cx="866778" cy="1743"/>
          </a:xfrm>
          <a:prstGeom prst="straightConnector1">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3" name="フローチャート: データ 42">
            <a:extLst>
              <a:ext uri="{FF2B5EF4-FFF2-40B4-BE49-F238E27FC236}">
                <a16:creationId xmlns:a16="http://schemas.microsoft.com/office/drawing/2014/main" id="{0B864B2F-92D5-2692-1EF1-F35D1D80EAAC}"/>
              </a:ext>
            </a:extLst>
          </p:cNvPr>
          <p:cNvSpPr/>
          <p:nvPr/>
        </p:nvSpPr>
        <p:spPr>
          <a:xfrm>
            <a:off x="6308319" y="4473116"/>
            <a:ext cx="2340000" cy="720000"/>
          </a:xfrm>
          <a:prstGeom prst="flowChartInputOutput">
            <a:avLst/>
          </a:prstGeom>
          <a:solidFill>
            <a:srgbClr val="9BBB59">
              <a:lumMod val="20000"/>
              <a:lumOff val="80000"/>
            </a:srgbClr>
          </a:solidFill>
          <a:ln w="25400" cap="flat" cmpd="sng" algn="ctr">
            <a:solidFill>
              <a:srgbClr val="00B050"/>
            </a:solid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800" kern="0" dirty="0">
                <a:ln w="0">
                  <a:noFill/>
                </a:ln>
                <a:solidFill>
                  <a:sysClr val="windowText" lastClr="000000"/>
                </a:solidFill>
                <a:latin typeface="Calibri"/>
                <a:ea typeface="ＭＳ Ｐゴシック" panose="020B0600070205080204" pitchFamily="50" charset="-128"/>
              </a:rPr>
              <a:t>エラーデータ</a:t>
            </a:r>
            <a:endParaRPr lang="en-US" altLang="ja-JP" sz="1800" kern="0" dirty="0">
              <a:ln w="0">
                <a:noFill/>
              </a:ln>
              <a:solidFill>
                <a:sysClr val="windowText" lastClr="000000"/>
              </a:solidFill>
              <a:latin typeface="Calibri"/>
              <a:ea typeface="ＭＳ Ｐゴシック" panose="020B060007020508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w="0">
                  <a:noFill/>
                </a:ln>
                <a:solidFill>
                  <a:sysClr val="windowText" lastClr="000000"/>
                </a:solidFill>
                <a:effectLst/>
                <a:uLnTx/>
                <a:uFillTx/>
                <a:latin typeface="Calibri"/>
                <a:ea typeface="ＭＳ Ｐゴシック" panose="020B0600070205080204" pitchFamily="50" charset="-128"/>
                <a:cs typeface="+mn-cs"/>
              </a:rPr>
              <a:t>（エクセル）</a:t>
            </a:r>
          </a:p>
        </p:txBody>
      </p:sp>
      <p:cxnSp>
        <p:nvCxnSpPr>
          <p:cNvPr id="54" name="コネクタ: カギ線 53">
            <a:extLst>
              <a:ext uri="{FF2B5EF4-FFF2-40B4-BE49-F238E27FC236}">
                <a16:creationId xmlns:a16="http://schemas.microsoft.com/office/drawing/2014/main" id="{64DAFA84-0523-4C04-09A5-7E586CAB9CE4}"/>
              </a:ext>
            </a:extLst>
          </p:cNvPr>
          <p:cNvCxnSpPr>
            <a:stCxn id="5" idx="1"/>
            <a:endCxn id="15" idx="1"/>
          </p:cNvCxnSpPr>
          <p:nvPr/>
        </p:nvCxnSpPr>
        <p:spPr bwMode="auto">
          <a:xfrm rot="10800000" flipV="1">
            <a:off x="1819160" y="3099982"/>
            <a:ext cx="2056381" cy="401026"/>
          </a:xfrm>
          <a:prstGeom prst="bentConnector2">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9" name="コネクタ: カギ線 58">
            <a:extLst>
              <a:ext uri="{FF2B5EF4-FFF2-40B4-BE49-F238E27FC236}">
                <a16:creationId xmlns:a16="http://schemas.microsoft.com/office/drawing/2014/main" id="{BB483EAC-0E62-0B0B-C58B-FA440BA44624}"/>
              </a:ext>
            </a:extLst>
          </p:cNvPr>
          <p:cNvCxnSpPr>
            <a:stCxn id="15" idx="4"/>
            <a:endCxn id="43" idx="2"/>
          </p:cNvCxnSpPr>
          <p:nvPr/>
        </p:nvCxnSpPr>
        <p:spPr bwMode="auto">
          <a:xfrm>
            <a:off x="2751817" y="3935169"/>
            <a:ext cx="3790502" cy="897947"/>
          </a:xfrm>
          <a:prstGeom prst="bentConnector3">
            <a:avLst>
              <a:gd name="adj1" fmla="val 13815"/>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コネクタ: カギ線 65">
            <a:extLst>
              <a:ext uri="{FF2B5EF4-FFF2-40B4-BE49-F238E27FC236}">
                <a16:creationId xmlns:a16="http://schemas.microsoft.com/office/drawing/2014/main" id="{67152F2B-67A1-1260-B544-880D4D854DE7}"/>
              </a:ext>
            </a:extLst>
          </p:cNvPr>
          <p:cNvCxnSpPr>
            <a:cxnSpLocks/>
            <a:stCxn id="139" idx="2"/>
            <a:endCxn id="27" idx="5"/>
          </p:cNvCxnSpPr>
          <p:nvPr/>
        </p:nvCxnSpPr>
        <p:spPr bwMode="auto">
          <a:xfrm rot="5400000">
            <a:off x="6840102" y="5291335"/>
            <a:ext cx="137297" cy="1139139"/>
          </a:xfrm>
          <a:prstGeom prst="bentConnector2">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直線矢印コネクタ 92">
            <a:extLst>
              <a:ext uri="{FF2B5EF4-FFF2-40B4-BE49-F238E27FC236}">
                <a16:creationId xmlns:a16="http://schemas.microsoft.com/office/drawing/2014/main" id="{37B8C3A1-C6B5-C6B3-A939-713C061FE070}"/>
              </a:ext>
            </a:extLst>
          </p:cNvPr>
          <p:cNvCxnSpPr>
            <a:cxnSpLocks/>
            <a:stCxn id="226" idx="0"/>
            <a:endCxn id="15" idx="3"/>
          </p:cNvCxnSpPr>
          <p:nvPr/>
        </p:nvCxnSpPr>
        <p:spPr bwMode="auto">
          <a:xfrm flipH="1" flipV="1">
            <a:off x="1819159" y="4369330"/>
            <a:ext cx="1789" cy="715854"/>
          </a:xfrm>
          <a:prstGeom prst="straightConnector1">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1" name="テキスト ボックス 100">
            <a:extLst>
              <a:ext uri="{FF2B5EF4-FFF2-40B4-BE49-F238E27FC236}">
                <a16:creationId xmlns:a16="http://schemas.microsoft.com/office/drawing/2014/main" id="{FC6CBC1E-3F17-1A8D-F741-5BCF2C23F460}"/>
              </a:ext>
            </a:extLst>
          </p:cNvPr>
          <p:cNvSpPr txBox="1"/>
          <p:nvPr/>
        </p:nvSpPr>
        <p:spPr>
          <a:xfrm>
            <a:off x="5745088" y="1591144"/>
            <a:ext cx="2114881" cy="369332"/>
          </a:xfrm>
          <a:prstGeom prst="rect">
            <a:avLst/>
          </a:prstGeom>
          <a:noFill/>
        </p:spPr>
        <p:txBody>
          <a:bodyPr wrap="square">
            <a:spAutoFit/>
          </a:bodyPr>
          <a:lstStyle/>
          <a:p>
            <a:pPr algn="ctr"/>
            <a:r>
              <a:rPr lang="ja-JP" altLang="en-US" sz="1800" dirty="0">
                <a:cs typeface="Arial" panose="020B0604020202020204" pitchFamily="34" charset="0"/>
              </a:rPr>
              <a:t>ドラッグ</a:t>
            </a:r>
            <a:r>
              <a:rPr lang="en-US" altLang="ja-JP" sz="1800" dirty="0">
                <a:cs typeface="Arial" panose="020B0604020202020204" pitchFamily="34" charset="0"/>
              </a:rPr>
              <a:t>&amp;</a:t>
            </a:r>
            <a:r>
              <a:rPr lang="ja-JP" altLang="en-US" sz="1800" dirty="0">
                <a:cs typeface="Arial" panose="020B0604020202020204" pitchFamily="34" charset="0"/>
              </a:rPr>
              <a:t>ドロップ</a:t>
            </a:r>
            <a:endParaRPr kumimoji="1" lang="ja-JP" altLang="en-US" sz="1800" b="0" dirty="0">
              <a:cs typeface="Arial" panose="020B0604020202020204" pitchFamily="34" charset="0"/>
            </a:endParaRPr>
          </a:p>
        </p:txBody>
      </p:sp>
      <p:sp>
        <p:nvSpPr>
          <p:cNvPr id="102" name="テキスト ボックス 101">
            <a:extLst>
              <a:ext uri="{FF2B5EF4-FFF2-40B4-BE49-F238E27FC236}">
                <a16:creationId xmlns:a16="http://schemas.microsoft.com/office/drawing/2014/main" id="{924EF4F1-7ED0-7DF7-DEB5-11CF94B5D2E7}"/>
              </a:ext>
            </a:extLst>
          </p:cNvPr>
          <p:cNvSpPr txBox="1"/>
          <p:nvPr/>
        </p:nvSpPr>
        <p:spPr>
          <a:xfrm>
            <a:off x="2622095" y="5533281"/>
            <a:ext cx="2114881" cy="369332"/>
          </a:xfrm>
          <a:prstGeom prst="rect">
            <a:avLst/>
          </a:prstGeom>
          <a:noFill/>
        </p:spPr>
        <p:txBody>
          <a:bodyPr wrap="square">
            <a:spAutoFit/>
          </a:bodyPr>
          <a:lstStyle/>
          <a:p>
            <a:pPr algn="ctr"/>
            <a:r>
              <a:rPr lang="ja-JP" altLang="en-US" sz="1800" dirty="0">
                <a:cs typeface="Arial" panose="020B0604020202020204" pitchFamily="34" charset="0"/>
              </a:rPr>
              <a:t>ドラッグ</a:t>
            </a:r>
            <a:r>
              <a:rPr lang="en-US" altLang="ja-JP" sz="1800" dirty="0">
                <a:cs typeface="Arial" panose="020B0604020202020204" pitchFamily="34" charset="0"/>
              </a:rPr>
              <a:t>&amp;</a:t>
            </a:r>
            <a:r>
              <a:rPr lang="ja-JP" altLang="en-US" sz="1800" dirty="0">
                <a:cs typeface="Arial" panose="020B0604020202020204" pitchFamily="34" charset="0"/>
              </a:rPr>
              <a:t>ドロップ</a:t>
            </a:r>
            <a:endParaRPr kumimoji="1" lang="ja-JP" altLang="en-US" sz="1800" b="0" dirty="0">
              <a:cs typeface="Arial" panose="020B0604020202020204" pitchFamily="34" charset="0"/>
            </a:endParaRPr>
          </a:p>
        </p:txBody>
      </p:sp>
      <p:cxnSp>
        <p:nvCxnSpPr>
          <p:cNvPr id="122" name="コネクタ: カギ線 121">
            <a:extLst>
              <a:ext uri="{FF2B5EF4-FFF2-40B4-BE49-F238E27FC236}">
                <a16:creationId xmlns:a16="http://schemas.microsoft.com/office/drawing/2014/main" id="{8C7DC6B6-8002-115E-1124-C1ECFE4A435C}"/>
              </a:ext>
            </a:extLst>
          </p:cNvPr>
          <p:cNvCxnSpPr>
            <a:cxnSpLocks/>
            <a:stCxn id="140" idx="2"/>
            <a:endCxn id="5" idx="3"/>
          </p:cNvCxnSpPr>
          <p:nvPr/>
        </p:nvCxnSpPr>
        <p:spPr bwMode="auto">
          <a:xfrm rot="5400000">
            <a:off x="7038859" y="1474106"/>
            <a:ext cx="262558" cy="2989195"/>
          </a:xfrm>
          <a:prstGeom prst="bentConnector2">
            <a:avLst/>
          </a:prstGeom>
          <a:solidFill>
            <a:schemeClr val="accent1"/>
          </a:solidFill>
          <a:ln w="57150" cap="flat" cmpd="sng" algn="ctr">
            <a:solidFill>
              <a:schemeClr val="accent1">
                <a:lumMod val="50000"/>
              </a:schemeClr>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9" name="フローチャート: 処理 138">
            <a:extLst>
              <a:ext uri="{FF2B5EF4-FFF2-40B4-BE49-F238E27FC236}">
                <a16:creationId xmlns:a16="http://schemas.microsoft.com/office/drawing/2014/main" id="{49AF0B79-2992-9450-3990-612E38F47859}"/>
              </a:ext>
            </a:extLst>
          </p:cNvPr>
          <p:cNvSpPr/>
          <p:nvPr/>
        </p:nvSpPr>
        <p:spPr bwMode="auto">
          <a:xfrm>
            <a:off x="6916344" y="5337212"/>
            <a:ext cx="1123950" cy="455044"/>
          </a:xfrm>
          <a:prstGeom prst="flowChartProcess">
            <a:avLst/>
          </a:prstGeom>
          <a:solidFill>
            <a:schemeClr val="bg1">
              <a:lumMod val="85000"/>
            </a:schemeClr>
          </a:solidFill>
          <a:ln w="22225">
            <a:solidFill>
              <a:schemeClr val="bg2"/>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lang="ja-JP" altLang="en-US" sz="1800" dirty="0">
                <a:latin typeface="Arial" charset="0"/>
                <a:ea typeface="ＭＳ Ｐゴシック" charset="-128"/>
              </a:rPr>
              <a:t>手動修正</a:t>
            </a:r>
            <a:endParaRPr kumimoji="1" lang="ja-JP" altLang="en-US" sz="1800" b="0" i="0" u="none" strike="noStrike" cap="none" normalizeH="0" baseline="0" dirty="0">
              <a:ln>
                <a:noFill/>
              </a:ln>
              <a:solidFill>
                <a:schemeClr val="tx1"/>
              </a:solidFill>
              <a:effectLst/>
              <a:latin typeface="Arial" charset="0"/>
              <a:ea typeface="ＭＳ Ｐゴシック" charset="-128"/>
            </a:endParaRPr>
          </a:p>
        </p:txBody>
      </p:sp>
      <p:cxnSp>
        <p:nvCxnSpPr>
          <p:cNvPr id="141" name="直線矢印コネクタ 140">
            <a:extLst>
              <a:ext uri="{FF2B5EF4-FFF2-40B4-BE49-F238E27FC236}">
                <a16:creationId xmlns:a16="http://schemas.microsoft.com/office/drawing/2014/main" id="{529468E5-914C-F1CA-372B-C05C7CB6EEE7}"/>
              </a:ext>
            </a:extLst>
          </p:cNvPr>
          <p:cNvCxnSpPr>
            <a:stCxn id="43" idx="4"/>
            <a:endCxn id="139" idx="0"/>
          </p:cNvCxnSpPr>
          <p:nvPr/>
        </p:nvCxnSpPr>
        <p:spPr bwMode="auto">
          <a:xfrm>
            <a:off x="7478319" y="5193116"/>
            <a:ext cx="0" cy="144096"/>
          </a:xfrm>
          <a:prstGeom prst="straightConnector1">
            <a:avLst/>
          </a:prstGeom>
          <a:solidFill>
            <a:schemeClr val="accent1"/>
          </a:solidFill>
          <a:ln w="57150" cap="flat" cmpd="sng" algn="ctr">
            <a:solidFill>
              <a:schemeClr val="accent1">
                <a:lumMod val="50000"/>
              </a:schemeClr>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4" name="直線矢印コネクタ 143">
            <a:extLst>
              <a:ext uri="{FF2B5EF4-FFF2-40B4-BE49-F238E27FC236}">
                <a16:creationId xmlns:a16="http://schemas.microsoft.com/office/drawing/2014/main" id="{55AAA69A-B927-C123-36E8-B4F913E6B4D8}"/>
              </a:ext>
            </a:extLst>
          </p:cNvPr>
          <p:cNvCxnSpPr>
            <a:cxnSpLocks/>
            <a:stCxn id="27" idx="2"/>
            <a:endCxn id="226" idx="3"/>
          </p:cNvCxnSpPr>
          <p:nvPr/>
        </p:nvCxnSpPr>
        <p:spPr bwMode="auto">
          <a:xfrm flipH="1">
            <a:off x="2680558" y="5929553"/>
            <a:ext cx="1786622"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3" name="図 102">
            <a:extLst>
              <a:ext uri="{FF2B5EF4-FFF2-40B4-BE49-F238E27FC236}">
                <a16:creationId xmlns:a16="http://schemas.microsoft.com/office/drawing/2014/main" id="{D5F865B4-5542-A911-EA3D-A834C710C6E0}"/>
              </a:ext>
            </a:extLst>
          </p:cNvPr>
          <p:cNvPicPr>
            <a:picLocks noChangeAspect="1"/>
          </p:cNvPicPr>
          <p:nvPr/>
        </p:nvPicPr>
        <p:blipFill>
          <a:blip r:embed="rId2"/>
          <a:stretch>
            <a:fillRect/>
          </a:stretch>
        </p:blipFill>
        <p:spPr>
          <a:xfrm>
            <a:off x="901459" y="1232756"/>
            <a:ext cx="1365622" cy="1585097"/>
          </a:xfrm>
          <a:prstGeom prst="rect">
            <a:avLst/>
          </a:prstGeom>
        </p:spPr>
      </p:pic>
      <p:pic>
        <p:nvPicPr>
          <p:cNvPr id="140" name="図 139">
            <a:extLst>
              <a:ext uri="{FF2B5EF4-FFF2-40B4-BE49-F238E27FC236}">
                <a16:creationId xmlns:a16="http://schemas.microsoft.com/office/drawing/2014/main" id="{2DC00144-403D-2D78-11B5-D0331B09FE61}"/>
              </a:ext>
            </a:extLst>
          </p:cNvPr>
          <p:cNvPicPr>
            <a:picLocks noChangeAspect="1"/>
          </p:cNvPicPr>
          <p:nvPr/>
        </p:nvPicPr>
        <p:blipFill>
          <a:blip r:embed="rId3"/>
          <a:stretch>
            <a:fillRect/>
          </a:stretch>
        </p:blipFill>
        <p:spPr>
          <a:xfrm>
            <a:off x="7821540" y="1180936"/>
            <a:ext cx="1686389" cy="1656488"/>
          </a:xfrm>
          <a:prstGeom prst="rect">
            <a:avLst/>
          </a:prstGeom>
        </p:spPr>
      </p:pic>
      <p:pic>
        <p:nvPicPr>
          <p:cNvPr id="226" name="図 225">
            <a:extLst>
              <a:ext uri="{FF2B5EF4-FFF2-40B4-BE49-F238E27FC236}">
                <a16:creationId xmlns:a16="http://schemas.microsoft.com/office/drawing/2014/main" id="{CB5EE30C-77AC-78F2-504A-4B0CFC07601D}"/>
              </a:ext>
            </a:extLst>
          </p:cNvPr>
          <p:cNvPicPr>
            <a:picLocks noChangeAspect="1"/>
          </p:cNvPicPr>
          <p:nvPr/>
        </p:nvPicPr>
        <p:blipFill>
          <a:blip r:embed="rId3"/>
          <a:stretch>
            <a:fillRect/>
          </a:stretch>
        </p:blipFill>
        <p:spPr>
          <a:xfrm>
            <a:off x="961337" y="5085184"/>
            <a:ext cx="1719221" cy="1688738"/>
          </a:xfrm>
          <a:prstGeom prst="rect">
            <a:avLst/>
          </a:prstGeom>
        </p:spPr>
      </p:pic>
      <p:sp>
        <p:nvSpPr>
          <p:cNvPr id="244" name="フローチャート: 処理 243">
            <a:extLst>
              <a:ext uri="{FF2B5EF4-FFF2-40B4-BE49-F238E27FC236}">
                <a16:creationId xmlns:a16="http://schemas.microsoft.com/office/drawing/2014/main" id="{DA8D013C-38A8-B194-9829-2EF512326F0D}"/>
              </a:ext>
            </a:extLst>
          </p:cNvPr>
          <p:cNvSpPr/>
          <p:nvPr/>
        </p:nvSpPr>
        <p:spPr bwMode="auto">
          <a:xfrm>
            <a:off x="3875541" y="3706212"/>
            <a:ext cx="1800000" cy="450122"/>
          </a:xfrm>
          <a:prstGeom prst="flowChartProcess">
            <a:avLst/>
          </a:prstGeom>
          <a:solidFill>
            <a:srgbClr val="CCFFCC"/>
          </a:solidFill>
          <a:ln w="22225">
            <a:solidFill>
              <a:srgbClr val="00CC99"/>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Arial" charset="0"/>
                <a:ea typeface="ＭＳ Ｐゴシック" charset="-128"/>
              </a:rPr>
              <a:t>Power Query</a:t>
            </a:r>
            <a:endParaRPr kumimoji="1" lang="ja-JP" altLang="en-US" sz="1800" b="0" i="0" u="none" strike="noStrike" cap="none" normalizeH="0" baseline="0" dirty="0">
              <a:ln>
                <a:noFill/>
              </a:ln>
              <a:solidFill>
                <a:schemeClr val="tx1"/>
              </a:solidFill>
              <a:effectLst/>
              <a:latin typeface="Arial" charset="0"/>
              <a:ea typeface="ＭＳ Ｐゴシック" charset="-128"/>
            </a:endParaRPr>
          </a:p>
        </p:txBody>
      </p:sp>
      <p:cxnSp>
        <p:nvCxnSpPr>
          <p:cNvPr id="247" name="直線矢印コネクタ 246">
            <a:extLst>
              <a:ext uri="{FF2B5EF4-FFF2-40B4-BE49-F238E27FC236}">
                <a16:creationId xmlns:a16="http://schemas.microsoft.com/office/drawing/2014/main" id="{A80C6A3E-8CC4-8EEC-5ECF-095F534088F1}"/>
              </a:ext>
            </a:extLst>
          </p:cNvPr>
          <p:cNvCxnSpPr>
            <a:stCxn id="15" idx="4"/>
            <a:endCxn id="244" idx="1"/>
          </p:cNvCxnSpPr>
          <p:nvPr/>
        </p:nvCxnSpPr>
        <p:spPr bwMode="auto">
          <a:xfrm flipV="1">
            <a:off x="2751817" y="3931273"/>
            <a:ext cx="1123724" cy="3896"/>
          </a:xfrm>
          <a:prstGeom prst="straightConnector1">
            <a:avLst/>
          </a:prstGeom>
          <a:solidFill>
            <a:schemeClr val="accent1"/>
          </a:solidFill>
          <a:ln w="57150" cap="flat" cmpd="sng" algn="ctr">
            <a:solidFill>
              <a:schemeClr val="accent1">
                <a:lumMod val="50000"/>
              </a:schemeClr>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99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エクセル整形データの概観：データテーブル</a:t>
                </a:r>
                <a:endParaRPr lang="en-US" altLang="ja-JP" sz="2000" kern="0" dirty="0">
                  <a:latin typeface="ＭＳ Ｐゴシック"/>
                  <a:ea typeface="ＭＳ Ｐゴシック"/>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5" name="テキスト ボックス 14">
            <a:extLst>
              <a:ext uri="{FF2B5EF4-FFF2-40B4-BE49-F238E27FC236}">
                <a16:creationId xmlns:a16="http://schemas.microsoft.com/office/drawing/2014/main" id="{45FCE387-EE4F-4D75-C331-D1B2D3781908}"/>
              </a:ext>
            </a:extLst>
          </p:cNvPr>
          <p:cNvSpPr txBox="1"/>
          <p:nvPr/>
        </p:nvSpPr>
        <p:spPr>
          <a:xfrm>
            <a:off x="632519" y="1268761"/>
            <a:ext cx="8655225" cy="955903"/>
          </a:xfrm>
          <a:prstGeom prst="rect">
            <a:avLst/>
          </a:prstGeom>
          <a:noFill/>
        </p:spPr>
        <p:txBody>
          <a:bodyPr wrap="square" rtlCol="0" anchor="t">
            <a:spAutoFit/>
          </a:bodyPr>
          <a:lstStyle/>
          <a:p>
            <a:pPr marL="342900" indent="-342900">
              <a:lnSpc>
                <a:spcPct val="150000"/>
              </a:lnSpc>
              <a:buClr>
                <a:srgbClr val="0070C0"/>
              </a:buClr>
              <a:buSzPct val="110000"/>
              <a:buFont typeface="Yu Gothic UI" panose="020B0500000000000000" pitchFamily="50" charset="-128"/>
              <a:buChar char="★"/>
            </a:pPr>
            <a:r>
              <a:rPr lang="en-US" altLang="ja-JP" sz="2000" dirty="0">
                <a:cs typeface="Arial" panose="020B0604020202020204" pitchFamily="34" charset="0"/>
              </a:rPr>
              <a:t>HTML</a:t>
            </a:r>
            <a:r>
              <a:rPr lang="ja-JP" altLang="en-US" sz="2000" dirty="0">
                <a:cs typeface="Arial" panose="020B0604020202020204" pitchFamily="34" charset="0"/>
              </a:rPr>
              <a:t>名・判定確率・元ファイル名・ファイル名・分割位置・</a:t>
            </a:r>
            <a:r>
              <a:rPr lang="en-US" altLang="ja-JP" sz="2000" dirty="0">
                <a:cs typeface="Arial" panose="020B0604020202020204" pitchFamily="34" charset="0"/>
              </a:rPr>
              <a:t>trained/test</a:t>
            </a:r>
            <a:r>
              <a:rPr lang="ja-JP" altLang="en-US" sz="2000" dirty="0">
                <a:cs typeface="Arial" panose="020B0604020202020204" pitchFamily="34" charset="0"/>
              </a:rPr>
              <a:t>・ラベルのデータを紐づけて出力</a:t>
            </a:r>
            <a:endParaRPr lang="en-US" altLang="ja-JP" sz="2000" dirty="0">
              <a:cs typeface="Arial" panose="020B0604020202020204" pitchFamily="34" charset="0"/>
            </a:endParaRPr>
          </a:p>
        </p:txBody>
      </p:sp>
      <p:pic>
        <p:nvPicPr>
          <p:cNvPr id="9" name="図 8">
            <a:extLst>
              <a:ext uri="{FF2B5EF4-FFF2-40B4-BE49-F238E27FC236}">
                <a16:creationId xmlns:a16="http://schemas.microsoft.com/office/drawing/2014/main" id="{2414398D-4392-1DF4-22E4-AA002B0A868D}"/>
              </a:ext>
            </a:extLst>
          </p:cNvPr>
          <p:cNvPicPr>
            <a:picLocks noChangeAspect="1"/>
          </p:cNvPicPr>
          <p:nvPr/>
        </p:nvPicPr>
        <p:blipFill rotWithShape="1">
          <a:blip r:embed="rId2"/>
          <a:srcRect b="21001"/>
          <a:stretch/>
        </p:blipFill>
        <p:spPr>
          <a:xfrm>
            <a:off x="416496" y="2354648"/>
            <a:ext cx="9083544" cy="4098688"/>
          </a:xfrm>
          <a:prstGeom prst="rect">
            <a:avLst/>
          </a:prstGeom>
        </p:spPr>
      </p:pic>
    </p:spTree>
    <p:extLst>
      <p:ext uri="{BB962C8B-B14F-4D97-AF65-F5344CB8AC3E}">
        <p14:creationId xmlns:p14="http://schemas.microsoft.com/office/powerpoint/2010/main" val="362317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エクセル整形データの概観：度数分布</a:t>
                </a:r>
                <a:endParaRPr lang="en-US" altLang="ja-JP" sz="2000" kern="0" dirty="0">
                  <a:latin typeface="ＭＳ Ｐゴシック"/>
                  <a:ea typeface="ＭＳ Ｐゴシック"/>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pic>
        <p:nvPicPr>
          <p:cNvPr id="7" name="エクセルファイル_スライサー">
            <a:hlinkClick r:id="" action="ppaction://media"/>
            <a:extLst>
              <a:ext uri="{FF2B5EF4-FFF2-40B4-BE49-F238E27FC236}">
                <a16:creationId xmlns:a16="http://schemas.microsoft.com/office/drawing/2014/main" id="{0A18D888-8D9D-B14F-8251-F7B19D1D411E}"/>
              </a:ext>
            </a:extLst>
          </p:cNvPr>
          <p:cNvPicPr>
            <a:picLocks noChangeAspect="1"/>
          </p:cNvPicPr>
          <p:nvPr>
            <a:videoFile r:link="rId1"/>
            <p:extLst>
              <p:ext uri="{DAA4B4D4-6D71-4841-9C94-3DE7FCFB9230}">
                <p14:media xmlns:p14="http://schemas.microsoft.com/office/powerpoint/2010/main" r:embed="rId2">
                  <p14:trim st="2442" end="3271.625"/>
                </p14:media>
              </p:ext>
            </p:extLst>
          </p:nvPr>
        </p:nvPicPr>
        <p:blipFill rotWithShape="1">
          <a:blip r:embed="rId4"/>
          <a:srcRect l="610" t="1318" r="-1" b="16455"/>
          <a:stretch>
            <a:fillRect/>
          </a:stretch>
        </p:blipFill>
        <p:spPr>
          <a:xfrm>
            <a:off x="678993" y="1893468"/>
            <a:ext cx="8546436" cy="4271836"/>
          </a:xfrm>
          <a:prstGeom prst="rect">
            <a:avLst/>
          </a:prstGeom>
        </p:spPr>
      </p:pic>
      <p:sp>
        <p:nvSpPr>
          <p:cNvPr id="13" name="テキスト ボックス 12">
            <a:extLst>
              <a:ext uri="{FF2B5EF4-FFF2-40B4-BE49-F238E27FC236}">
                <a16:creationId xmlns:a16="http://schemas.microsoft.com/office/drawing/2014/main" id="{954D7954-79C4-08DB-3D2D-BE176069F310}"/>
              </a:ext>
            </a:extLst>
          </p:cNvPr>
          <p:cNvSpPr txBox="1"/>
          <p:nvPr/>
        </p:nvSpPr>
        <p:spPr>
          <a:xfrm>
            <a:off x="632520" y="1282208"/>
            <a:ext cx="8316924" cy="494238"/>
          </a:xfrm>
          <a:prstGeom prst="rect">
            <a:avLst/>
          </a:prstGeom>
          <a:noFill/>
          <a:ln>
            <a:noFill/>
          </a:ln>
        </p:spPr>
        <p:txBody>
          <a:bodyPr wrap="square" rtlCol="0" anchor="t">
            <a:spAutoFit/>
          </a:bodyPr>
          <a:lstStyle/>
          <a:p>
            <a:pPr marL="342900" indent="-342900">
              <a:lnSpc>
                <a:spcPct val="150000"/>
              </a:lnSpc>
              <a:buClr>
                <a:srgbClr val="0070C0"/>
              </a:buClr>
              <a:buSzPct val="110000"/>
              <a:buFont typeface="Yu Gothic UI" panose="020B0500000000000000" pitchFamily="50" charset="-128"/>
              <a:buChar char="★"/>
            </a:pPr>
            <a:r>
              <a:rPr lang="ja-JP" altLang="en-US" sz="2000" dirty="0">
                <a:solidFill>
                  <a:srgbClr val="333333"/>
                </a:solidFill>
                <a:cs typeface="Arial" panose="020B0604020202020204" pitchFamily="34" charset="0"/>
              </a:rPr>
              <a:t>スライサーの活用により、条件ごとの度数分布を容易に可視化できる</a:t>
            </a:r>
            <a:endParaRPr lang="en-US" altLang="ja-JP" sz="2000" dirty="0">
              <a:solidFill>
                <a:srgbClr val="333333"/>
              </a:solidFill>
              <a:cs typeface="Arial" panose="020B0604020202020204" pitchFamily="34" charset="0"/>
            </a:endParaRPr>
          </a:p>
        </p:txBody>
      </p:sp>
    </p:spTree>
    <p:extLst>
      <p:ext uri="{BB962C8B-B14F-4D97-AF65-F5344CB8AC3E}">
        <p14:creationId xmlns:p14="http://schemas.microsoft.com/office/powerpoint/2010/main" val="239956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エクセル整形データの概観：度数分布</a:t>
                </a:r>
                <a:endParaRPr lang="en-US" altLang="ja-JP" sz="2000" kern="0" dirty="0">
                  <a:latin typeface="ＭＳ Ｐゴシック"/>
                  <a:ea typeface="ＭＳ Ｐゴシック"/>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3" name="テキスト ボックス 12">
            <a:extLst>
              <a:ext uri="{FF2B5EF4-FFF2-40B4-BE49-F238E27FC236}">
                <a16:creationId xmlns:a16="http://schemas.microsoft.com/office/drawing/2014/main" id="{954D7954-79C4-08DB-3D2D-BE176069F310}"/>
              </a:ext>
            </a:extLst>
          </p:cNvPr>
          <p:cNvSpPr txBox="1"/>
          <p:nvPr/>
        </p:nvSpPr>
        <p:spPr>
          <a:xfrm>
            <a:off x="632520" y="1282208"/>
            <a:ext cx="8316924" cy="494238"/>
          </a:xfrm>
          <a:prstGeom prst="rect">
            <a:avLst/>
          </a:prstGeom>
          <a:noFill/>
          <a:ln>
            <a:noFill/>
          </a:ln>
        </p:spPr>
        <p:txBody>
          <a:bodyPr wrap="square" rtlCol="0" anchor="t">
            <a:spAutoFit/>
          </a:bodyPr>
          <a:lstStyle/>
          <a:p>
            <a:pPr marL="342900" indent="-342900">
              <a:lnSpc>
                <a:spcPct val="150000"/>
              </a:lnSpc>
              <a:buClr>
                <a:srgbClr val="0070C0"/>
              </a:buClr>
              <a:buSzPct val="110000"/>
              <a:buFont typeface="Yu Gothic UI" panose="020B0500000000000000" pitchFamily="50" charset="-128"/>
              <a:buChar char="★"/>
            </a:pPr>
            <a:r>
              <a:rPr lang="ja-JP" altLang="en-US" sz="2000" dirty="0">
                <a:solidFill>
                  <a:srgbClr val="333333"/>
                </a:solidFill>
                <a:cs typeface="Arial" panose="020B0604020202020204" pitchFamily="34" charset="0"/>
              </a:rPr>
              <a:t>スライサーの活用により、</a:t>
            </a:r>
            <a:r>
              <a:rPr lang="ja-JP" altLang="en-US" sz="2000" dirty="0">
                <a:cs typeface="Arial" panose="020B0604020202020204" pitchFamily="34" charset="0"/>
              </a:rPr>
              <a:t>閾値に対する混同行列を出力できる</a:t>
            </a:r>
            <a:endParaRPr lang="en-US" altLang="ja-JP" sz="2000" dirty="0">
              <a:solidFill>
                <a:srgbClr val="333333"/>
              </a:solidFill>
              <a:cs typeface="Arial" panose="020B0604020202020204" pitchFamily="34" charset="0"/>
            </a:endParaRPr>
          </a:p>
        </p:txBody>
      </p:sp>
      <p:pic>
        <p:nvPicPr>
          <p:cNvPr id="4" name="グラフィックス 3">
            <a:extLst>
              <a:ext uri="{FF2B5EF4-FFF2-40B4-BE49-F238E27FC236}">
                <a16:creationId xmlns:a16="http://schemas.microsoft.com/office/drawing/2014/main" id="{BEB68802-45D0-051D-05B0-76A7C673A3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6718" y="1988840"/>
            <a:ext cx="1716102" cy="2502649"/>
          </a:xfrm>
          <a:prstGeom prst="rect">
            <a:avLst/>
          </a:prstGeom>
        </p:spPr>
      </p:pic>
      <p:graphicFrame>
        <p:nvGraphicFramePr>
          <p:cNvPr id="5" name="表 4">
            <a:extLst>
              <a:ext uri="{FF2B5EF4-FFF2-40B4-BE49-F238E27FC236}">
                <a16:creationId xmlns:a16="http://schemas.microsoft.com/office/drawing/2014/main" id="{EBCEDB9D-2228-595B-3E44-3BF374B53D35}"/>
              </a:ext>
            </a:extLst>
          </p:cNvPr>
          <p:cNvGraphicFramePr>
            <a:graphicFrameLocks noGrp="1"/>
          </p:cNvGraphicFramePr>
          <p:nvPr>
            <p:extLst>
              <p:ext uri="{D42A27DB-BD31-4B8C-83A1-F6EECF244321}">
                <p14:modId xmlns:p14="http://schemas.microsoft.com/office/powerpoint/2010/main" val="4277377584"/>
              </p:ext>
            </p:extLst>
          </p:nvPr>
        </p:nvGraphicFramePr>
        <p:xfrm>
          <a:off x="5205028" y="2117970"/>
          <a:ext cx="3251200" cy="1190625"/>
        </p:xfrm>
        <a:graphic>
          <a:graphicData uri="http://schemas.openxmlformats.org/drawingml/2006/table">
            <a:tbl>
              <a:tblPr/>
              <a:tblGrid>
                <a:gridCol w="812800">
                  <a:extLst>
                    <a:ext uri="{9D8B030D-6E8A-4147-A177-3AD203B41FA5}">
                      <a16:colId xmlns:a16="http://schemas.microsoft.com/office/drawing/2014/main" val="1348408965"/>
                    </a:ext>
                  </a:extLst>
                </a:gridCol>
                <a:gridCol w="812800">
                  <a:extLst>
                    <a:ext uri="{9D8B030D-6E8A-4147-A177-3AD203B41FA5}">
                      <a16:colId xmlns:a16="http://schemas.microsoft.com/office/drawing/2014/main" val="1132409854"/>
                    </a:ext>
                  </a:extLst>
                </a:gridCol>
                <a:gridCol w="812800">
                  <a:extLst>
                    <a:ext uri="{9D8B030D-6E8A-4147-A177-3AD203B41FA5}">
                      <a16:colId xmlns:a16="http://schemas.microsoft.com/office/drawing/2014/main" val="309497516"/>
                    </a:ext>
                  </a:extLst>
                </a:gridCol>
                <a:gridCol w="812800">
                  <a:extLst>
                    <a:ext uri="{9D8B030D-6E8A-4147-A177-3AD203B41FA5}">
                      <a16:colId xmlns:a16="http://schemas.microsoft.com/office/drawing/2014/main" val="918244739"/>
                    </a:ext>
                  </a:extLst>
                </a:gridCol>
              </a:tblGrid>
              <a:tr h="238125">
                <a:tc>
                  <a:txBody>
                    <a:bodyPr/>
                    <a:lstStyle/>
                    <a:p>
                      <a:pPr algn="l" fontAlgn="ctr"/>
                      <a:r>
                        <a:rPr lang="ja-JP" altLang="en-US" sz="1100" b="1" i="0" u="none" strike="noStrike" dirty="0">
                          <a:solidFill>
                            <a:srgbClr val="FFFFFF"/>
                          </a:solidFill>
                          <a:effectLst/>
                          <a:latin typeface="游ゴシック" panose="020B0400000000000000" pitchFamily="50" charset="-128"/>
                          <a:ea typeface="游ゴシック" panose="020B0400000000000000" pitchFamily="50" charset="-128"/>
                        </a:rPr>
                        <a:t>個数</a:t>
                      </a:r>
                    </a:p>
                  </a:txBody>
                  <a:tcPr marL="0" marR="0" marT="0" marB="0" anchor="ctr">
                    <a:lnL>
                      <a:noFill/>
                    </a:lnL>
                    <a:lnR>
                      <a:noFill/>
                    </a:lnR>
                    <a:lnT w="12700" cap="flat" cmpd="sng" algn="ctr">
                      <a:solidFill>
                        <a:srgbClr val="548235"/>
                      </a:solidFill>
                      <a:prstDash val="solid"/>
                      <a:round/>
                      <a:headEnd type="none" w="med" len="med"/>
                      <a:tailEnd type="none" w="med" len="med"/>
                    </a:lnT>
                    <a:lnB>
                      <a:noFill/>
                    </a:lnB>
                    <a:solidFill>
                      <a:srgbClr val="70AD47"/>
                    </a:solidFill>
                  </a:tcPr>
                </a:tc>
                <a:tc>
                  <a:txBody>
                    <a:bodyPr/>
                    <a:lstStyle/>
                    <a:p>
                      <a:pPr algn="l" fontAlgn="ctr"/>
                      <a:r>
                        <a:rPr lang="en-US" sz="1100" b="1" i="0" u="none" strike="noStrike">
                          <a:solidFill>
                            <a:srgbClr val="FFFFFF"/>
                          </a:solidFill>
                          <a:effectLst/>
                          <a:latin typeface="游ゴシック" panose="020B0400000000000000" pitchFamily="50" charset="-128"/>
                          <a:ea typeface="游ゴシック" panose="020B0400000000000000" pitchFamily="50" charset="-128"/>
                        </a:rPr>
                        <a:t>AI</a:t>
                      </a: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判定</a:t>
                      </a:r>
                    </a:p>
                  </a:txBody>
                  <a:tcPr marL="0" marR="0" marT="0" marB="0" anchor="ctr">
                    <a:lnL>
                      <a:noFill/>
                    </a:lnL>
                    <a:lnR>
                      <a:noFill/>
                    </a:lnR>
                    <a:lnT w="12700" cap="flat" cmpd="sng" algn="ctr">
                      <a:solidFill>
                        <a:srgbClr val="548235"/>
                      </a:solidFill>
                      <a:prstDash val="solid"/>
                      <a:round/>
                      <a:headEnd type="none" w="med" len="med"/>
                      <a:tailEnd type="none" w="med" len="med"/>
                    </a:lnT>
                    <a:lnB>
                      <a:noFill/>
                    </a:lnB>
                    <a:solidFill>
                      <a:srgbClr val="70AD47"/>
                    </a:solidFill>
                  </a:tcPr>
                </a:tc>
                <a:tc>
                  <a:txBody>
                    <a:bodyPr/>
                    <a:lstStyle/>
                    <a:p>
                      <a:pPr algn="l" fontAlgn="ctr"/>
                      <a:endParaRPr lang="ja-JP" altLang="en-US" sz="1100" b="1" i="0" u="none" strike="noStrike">
                        <a:solidFill>
                          <a:srgbClr val="FFFFFF"/>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rgbClr val="548235"/>
                      </a:solidFill>
                      <a:prstDash val="solid"/>
                      <a:round/>
                      <a:headEnd type="none" w="med" len="med"/>
                      <a:tailEnd type="none" w="med" len="med"/>
                    </a:lnT>
                    <a:lnB>
                      <a:noFill/>
                    </a:lnB>
                    <a:solidFill>
                      <a:srgbClr val="70AD47"/>
                    </a:solidFill>
                  </a:tcPr>
                </a:tc>
                <a:tc>
                  <a:txBody>
                    <a:bodyPr/>
                    <a:lstStyle/>
                    <a:p>
                      <a:pPr algn="l" fontAlgn="ctr"/>
                      <a:endParaRPr lang="ja-JP" altLang="en-US" sz="1100" b="1" i="0" u="none" strike="noStrike">
                        <a:solidFill>
                          <a:srgbClr val="FFFFFF"/>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rgbClr val="548235"/>
                      </a:solidFill>
                      <a:prstDash val="solid"/>
                      <a:round/>
                      <a:headEnd type="none" w="med" len="med"/>
                      <a:tailEnd type="none" w="med" len="med"/>
                    </a:lnT>
                    <a:lnB>
                      <a:noFill/>
                    </a:lnB>
                    <a:solidFill>
                      <a:srgbClr val="70AD47"/>
                    </a:solidFill>
                  </a:tcPr>
                </a:tc>
                <a:extLst>
                  <a:ext uri="{0D108BD9-81ED-4DB2-BD59-A6C34878D82A}">
                    <a16:rowId xmlns:a16="http://schemas.microsoft.com/office/drawing/2014/main" val="592652608"/>
                  </a:ext>
                </a:extLst>
              </a:tr>
              <a:tr h="238125">
                <a:tc>
                  <a:txBody>
                    <a:bodyPr/>
                    <a:lstStyle/>
                    <a:p>
                      <a:pPr algn="l"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ラベル</a:t>
                      </a:r>
                    </a:p>
                  </a:txBody>
                  <a:tcPr marL="0" marR="0" marT="0" marB="0" anchor="ctr">
                    <a:lnL>
                      <a:noFill/>
                    </a:lnL>
                    <a:lnR>
                      <a:noFill/>
                    </a:lnR>
                    <a:lnT>
                      <a:noFill/>
                    </a:lnT>
                    <a:lnB>
                      <a:noFill/>
                    </a:lnB>
                    <a:solidFill>
                      <a:srgbClr val="70AD47"/>
                    </a:solidFill>
                  </a:tcPr>
                </a:tc>
                <a:tc>
                  <a:txBody>
                    <a:bodyPr/>
                    <a:lstStyle/>
                    <a:p>
                      <a:pPr algn="l" fontAlgn="ctr"/>
                      <a:r>
                        <a:rPr lang="en-US" sz="1100" b="1" i="0" u="none" strike="noStrike">
                          <a:solidFill>
                            <a:srgbClr val="FFFFFF"/>
                          </a:solidFill>
                          <a:effectLst/>
                          <a:latin typeface="游ゴシック" panose="020B0400000000000000" pitchFamily="50" charset="-128"/>
                          <a:ea typeface="游ゴシック" panose="020B0400000000000000" pitchFamily="50" charset="-128"/>
                        </a:rPr>
                        <a:t>Good</a:t>
                      </a:r>
                    </a:p>
                  </a:txBody>
                  <a:tcPr marL="0" marR="0" marT="0" marB="0" anchor="ctr">
                    <a:lnL>
                      <a:noFill/>
                    </a:lnL>
                    <a:lnR>
                      <a:noFill/>
                    </a:lnR>
                    <a:lnT>
                      <a:noFill/>
                    </a:lnT>
                    <a:lnB>
                      <a:noFill/>
                    </a:lnB>
                    <a:solidFill>
                      <a:srgbClr val="70AD47"/>
                    </a:solidFill>
                  </a:tcPr>
                </a:tc>
                <a:tc>
                  <a:txBody>
                    <a:bodyPr/>
                    <a:lstStyle/>
                    <a:p>
                      <a:pPr algn="l" fontAlgn="ctr"/>
                      <a:r>
                        <a:rPr lang="en-US" sz="1100" b="1" i="0" u="none" strike="noStrike">
                          <a:solidFill>
                            <a:srgbClr val="FFFFFF"/>
                          </a:solidFill>
                          <a:effectLst/>
                          <a:latin typeface="游ゴシック" panose="020B0400000000000000" pitchFamily="50" charset="-128"/>
                          <a:ea typeface="游ゴシック" panose="020B0400000000000000" pitchFamily="50" charset="-128"/>
                        </a:rPr>
                        <a:t>Bad</a:t>
                      </a:r>
                    </a:p>
                  </a:txBody>
                  <a:tcPr marL="0" marR="0" marT="0" marB="0" anchor="ctr">
                    <a:lnL>
                      <a:noFill/>
                    </a:lnL>
                    <a:lnR>
                      <a:noFill/>
                    </a:lnR>
                    <a:lnT>
                      <a:noFill/>
                    </a:lnT>
                    <a:lnB>
                      <a:noFill/>
                    </a:lnB>
                    <a:solidFill>
                      <a:srgbClr val="70AD47"/>
                    </a:solidFill>
                  </a:tcPr>
                </a:tc>
                <a:tc>
                  <a:txBody>
                    <a:bodyPr/>
                    <a:lstStyle/>
                    <a:p>
                      <a:pPr algn="l"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総計</a:t>
                      </a:r>
                    </a:p>
                  </a:txBody>
                  <a:tcPr marL="0" marR="0" marT="0" marB="0" anchor="ctr">
                    <a:lnL>
                      <a:noFill/>
                    </a:lnL>
                    <a:lnR>
                      <a:noFill/>
                    </a:lnR>
                    <a:lnT>
                      <a:noFill/>
                    </a:lnT>
                    <a:lnB>
                      <a:noFill/>
                    </a:lnB>
                    <a:solidFill>
                      <a:srgbClr val="70AD47"/>
                    </a:solidFill>
                  </a:tcPr>
                </a:tc>
                <a:extLst>
                  <a:ext uri="{0D108BD9-81ED-4DB2-BD59-A6C34878D82A}">
                    <a16:rowId xmlns:a16="http://schemas.microsoft.com/office/drawing/2014/main" val="2989128415"/>
                  </a:ext>
                </a:extLst>
              </a:tr>
              <a:tr h="238125">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Good</a:t>
                      </a:r>
                    </a:p>
                  </a:txBody>
                  <a:tcPr marL="0" marR="0" marT="0" marB="0" anchor="ctr">
                    <a:lnL>
                      <a:noFill/>
                    </a:lnL>
                    <a:lnR>
                      <a:noFill/>
                    </a:lnR>
                    <a:lnT>
                      <a:noFill/>
                    </a:lnT>
                    <a:lnB>
                      <a:noFill/>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49</a:t>
                      </a:r>
                    </a:p>
                  </a:txBody>
                  <a:tcPr marL="0" marR="0" marT="0" marB="0" anchor="ctr">
                    <a:lnL>
                      <a:noFill/>
                    </a:lnL>
                    <a:lnR>
                      <a:noFill/>
                    </a:lnR>
                    <a:lnT>
                      <a:noFill/>
                    </a:lnT>
                    <a:lnB>
                      <a:noFill/>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0" marR="0" marT="0" marB="0" anchor="ctr">
                    <a:lnL>
                      <a:noFill/>
                    </a:lnL>
                    <a:lnR>
                      <a:noFill/>
                    </a:lnR>
                    <a:lnT>
                      <a:noFill/>
                    </a:lnT>
                    <a:lnB>
                      <a:noFill/>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49</a:t>
                      </a:r>
                    </a:p>
                  </a:txBody>
                  <a:tcPr marL="0" marR="0" marT="0" marB="0" anchor="ctr">
                    <a:lnL>
                      <a:noFill/>
                    </a:lnL>
                    <a:lnR>
                      <a:noFill/>
                    </a:lnR>
                    <a:lnT>
                      <a:noFill/>
                    </a:lnT>
                    <a:lnB>
                      <a:noFill/>
                    </a:lnB>
                  </a:tcPr>
                </a:tc>
                <a:extLst>
                  <a:ext uri="{0D108BD9-81ED-4DB2-BD59-A6C34878D82A}">
                    <a16:rowId xmlns:a16="http://schemas.microsoft.com/office/drawing/2014/main" val="3737053701"/>
                  </a:ext>
                </a:extLst>
              </a:tr>
              <a:tr h="238125">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Bad</a:t>
                      </a:r>
                    </a:p>
                  </a:txBody>
                  <a:tcPr marL="0" marR="0" marT="0" marB="0" anchor="ctr">
                    <a:lnL>
                      <a:noFill/>
                    </a:lnL>
                    <a:lnR>
                      <a:noFill/>
                    </a:lnR>
                    <a:lnT>
                      <a:noFill/>
                    </a:lnT>
                    <a:lnB w="6350" cap="flat" cmpd="sng" algn="ctr">
                      <a:solidFill>
                        <a:srgbClr val="548235"/>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a:noFill/>
                    </a:lnT>
                    <a:lnB w="6350" cap="flat" cmpd="sng" algn="ctr">
                      <a:solidFill>
                        <a:srgbClr val="548235"/>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0" marR="0" marT="0" marB="0" anchor="ctr">
                    <a:lnL>
                      <a:noFill/>
                    </a:lnL>
                    <a:lnR>
                      <a:noFill/>
                    </a:lnR>
                    <a:lnT>
                      <a:noFill/>
                    </a:lnT>
                    <a:lnB w="6350" cap="flat" cmpd="sng" algn="ctr">
                      <a:solidFill>
                        <a:srgbClr val="548235"/>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50</a:t>
                      </a:r>
                    </a:p>
                  </a:txBody>
                  <a:tcPr marL="0" marR="0" marT="0" marB="0" anchor="ctr">
                    <a:lnL>
                      <a:noFill/>
                    </a:lnL>
                    <a:lnR>
                      <a:noFill/>
                    </a:lnR>
                    <a:lnT>
                      <a:noFill/>
                    </a:lnT>
                    <a:lnB w="6350" cap="flat" cmpd="sng" algn="ctr">
                      <a:solidFill>
                        <a:srgbClr val="548235"/>
                      </a:solidFill>
                      <a:prstDash val="solid"/>
                      <a:round/>
                      <a:headEnd type="none" w="med" len="med"/>
                      <a:tailEnd type="none" w="med" len="med"/>
                    </a:lnB>
                  </a:tcPr>
                </a:tc>
                <a:extLst>
                  <a:ext uri="{0D108BD9-81ED-4DB2-BD59-A6C34878D82A}">
                    <a16:rowId xmlns:a16="http://schemas.microsoft.com/office/drawing/2014/main" val="3949966300"/>
                  </a:ext>
                </a:extLst>
              </a:tr>
              <a:tr h="238125">
                <a:tc>
                  <a:txBody>
                    <a:bodyPr/>
                    <a:lstStyle/>
                    <a:p>
                      <a:pPr algn="l" fontAlgn="ctr"/>
                      <a:r>
                        <a:rPr lang="ja-JP" altLang="en-US" sz="1100" b="1" i="0" u="none" strike="noStrike">
                          <a:solidFill>
                            <a:srgbClr val="000000"/>
                          </a:solidFill>
                          <a:effectLst/>
                          <a:latin typeface="游ゴシック" panose="020B0400000000000000" pitchFamily="50" charset="-128"/>
                          <a:ea typeface="游ゴシック" panose="020B0400000000000000" pitchFamily="50" charset="-128"/>
                        </a:rPr>
                        <a:t>総計</a:t>
                      </a:r>
                    </a:p>
                  </a:txBody>
                  <a:tcPr marL="0" marR="0" marT="0" marB="0" anchor="ctr">
                    <a:lnL>
                      <a:noFill/>
                    </a:lnL>
                    <a:lnR>
                      <a:noFill/>
                    </a:lnR>
                    <a:lnT w="6350" cap="flat" cmpd="sng" algn="ctr">
                      <a:solidFill>
                        <a:srgbClr val="548235"/>
                      </a:solidFill>
                      <a:prstDash val="solid"/>
                      <a:round/>
                      <a:headEnd type="none" w="med" len="med"/>
                      <a:tailEnd type="none" w="med" len="med"/>
                    </a:lnT>
                    <a:lnB w="12700" cap="flat" cmpd="sng" algn="ctr">
                      <a:solidFill>
                        <a:srgbClr val="548235"/>
                      </a:solidFill>
                      <a:prstDash val="solid"/>
                      <a:round/>
                      <a:headEnd type="none" w="med" len="med"/>
                      <a:tailEnd type="none" w="med" len="med"/>
                    </a:lnB>
                  </a:tcPr>
                </a:tc>
                <a:tc>
                  <a:txBody>
                    <a:bodyPr/>
                    <a:lstStyle/>
                    <a:p>
                      <a:pPr algn="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79</a:t>
                      </a:r>
                    </a:p>
                  </a:txBody>
                  <a:tcPr marL="0" marR="0" marT="0" marB="0" anchor="ctr">
                    <a:lnL>
                      <a:noFill/>
                    </a:lnL>
                    <a:lnR>
                      <a:noFill/>
                    </a:lnR>
                    <a:lnT w="6350" cap="flat" cmpd="sng" algn="ctr">
                      <a:solidFill>
                        <a:srgbClr val="548235"/>
                      </a:solidFill>
                      <a:prstDash val="solid"/>
                      <a:round/>
                      <a:headEnd type="none" w="med" len="med"/>
                      <a:tailEnd type="none" w="med" len="med"/>
                    </a:lnT>
                    <a:lnB w="12700" cap="flat" cmpd="sng" algn="ctr">
                      <a:solidFill>
                        <a:srgbClr val="548235"/>
                      </a:solidFill>
                      <a:prstDash val="solid"/>
                      <a:round/>
                      <a:headEnd type="none" w="med" len="med"/>
                      <a:tailEnd type="none" w="med" len="med"/>
                    </a:lnB>
                  </a:tcPr>
                </a:tc>
                <a:tc>
                  <a:txBody>
                    <a:bodyPr/>
                    <a:lstStyle/>
                    <a:p>
                      <a:pPr algn="r" fontAlgn="ctr"/>
                      <a:r>
                        <a:rPr lang="en-US" altLang="ja-JP" sz="1100" b="1" i="0" u="none" strike="noStrike">
                          <a:solidFill>
                            <a:srgbClr val="000000"/>
                          </a:solidFill>
                          <a:effectLst/>
                          <a:latin typeface="游ゴシック" panose="020B0400000000000000" pitchFamily="50" charset="-128"/>
                          <a:ea typeface="游ゴシック" panose="020B0400000000000000" pitchFamily="50" charset="-128"/>
                        </a:rPr>
                        <a:t>20</a:t>
                      </a:r>
                    </a:p>
                  </a:txBody>
                  <a:tcPr marL="0" marR="0" marT="0" marB="0" anchor="ctr">
                    <a:lnL>
                      <a:noFill/>
                    </a:lnL>
                    <a:lnR>
                      <a:noFill/>
                    </a:lnR>
                    <a:lnT w="6350" cap="flat" cmpd="sng" algn="ctr">
                      <a:solidFill>
                        <a:srgbClr val="548235"/>
                      </a:solidFill>
                      <a:prstDash val="solid"/>
                      <a:round/>
                      <a:headEnd type="none" w="med" len="med"/>
                      <a:tailEnd type="none" w="med" len="med"/>
                    </a:lnT>
                    <a:lnB w="12700" cap="flat" cmpd="sng" algn="ctr">
                      <a:solidFill>
                        <a:srgbClr val="548235"/>
                      </a:solidFill>
                      <a:prstDash val="solid"/>
                      <a:round/>
                      <a:headEnd type="none" w="med" len="med"/>
                      <a:tailEnd type="none" w="med" len="med"/>
                    </a:lnB>
                  </a:tcPr>
                </a:tc>
                <a:tc>
                  <a:txBody>
                    <a:bodyPr/>
                    <a:lstStyle/>
                    <a:p>
                      <a:pPr algn="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99</a:t>
                      </a:r>
                    </a:p>
                  </a:txBody>
                  <a:tcPr marL="0" marR="0" marT="0" marB="0" anchor="ctr">
                    <a:lnL>
                      <a:noFill/>
                    </a:lnL>
                    <a:lnR>
                      <a:noFill/>
                    </a:lnR>
                    <a:lnT w="6350" cap="flat" cmpd="sng" algn="ctr">
                      <a:solidFill>
                        <a:srgbClr val="548235"/>
                      </a:solidFill>
                      <a:prstDash val="solid"/>
                      <a:round/>
                      <a:headEnd type="none" w="med" len="med"/>
                      <a:tailEnd type="none" w="med" len="med"/>
                    </a:lnT>
                    <a:lnB w="12700" cap="flat" cmpd="sng" algn="ctr">
                      <a:solidFill>
                        <a:srgbClr val="548235"/>
                      </a:solidFill>
                      <a:prstDash val="solid"/>
                      <a:round/>
                      <a:headEnd type="none" w="med" len="med"/>
                      <a:tailEnd type="none" w="med" len="med"/>
                    </a:lnB>
                  </a:tcPr>
                </a:tc>
                <a:extLst>
                  <a:ext uri="{0D108BD9-81ED-4DB2-BD59-A6C34878D82A}">
                    <a16:rowId xmlns:a16="http://schemas.microsoft.com/office/drawing/2014/main" val="1889236962"/>
                  </a:ext>
                </a:extLst>
              </a:tr>
            </a:tbl>
          </a:graphicData>
        </a:graphic>
      </p:graphicFrame>
      <p:sp>
        <p:nvSpPr>
          <p:cNvPr id="14" name="矢印: 下 13">
            <a:extLst>
              <a:ext uri="{FF2B5EF4-FFF2-40B4-BE49-F238E27FC236}">
                <a16:creationId xmlns:a16="http://schemas.microsoft.com/office/drawing/2014/main" id="{FD407360-F0E0-28A0-8A9C-45A2258D345D}"/>
              </a:ext>
            </a:extLst>
          </p:cNvPr>
          <p:cNvSpPr/>
          <p:nvPr/>
        </p:nvSpPr>
        <p:spPr>
          <a:xfrm rot="16200000">
            <a:off x="4008555" y="2236263"/>
            <a:ext cx="520737" cy="954037"/>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dirty="0">
              <a:ln>
                <a:noFill/>
              </a:ln>
              <a:solidFill>
                <a:sysClr val="window" lastClr="FFFFFF"/>
              </a:solidFill>
              <a:effectLst/>
              <a:uLnTx/>
              <a:uFillTx/>
              <a:latin typeface="Calibri"/>
              <a:ea typeface="ＭＳ Ｐゴシック" panose="020B0600070205080204" pitchFamily="50" charset="-128"/>
              <a:cs typeface="+mn-cs"/>
            </a:endParaRPr>
          </a:p>
        </p:txBody>
      </p:sp>
      <p:sp>
        <p:nvSpPr>
          <p:cNvPr id="16" name="テキスト ボックス 15">
            <a:extLst>
              <a:ext uri="{FF2B5EF4-FFF2-40B4-BE49-F238E27FC236}">
                <a16:creationId xmlns:a16="http://schemas.microsoft.com/office/drawing/2014/main" id="{91CF5E77-B733-F572-9F9F-599A397A83D1}"/>
              </a:ext>
            </a:extLst>
          </p:cNvPr>
          <p:cNvSpPr txBox="1"/>
          <p:nvPr/>
        </p:nvSpPr>
        <p:spPr>
          <a:xfrm>
            <a:off x="632520" y="4581128"/>
            <a:ext cx="4212467" cy="1879232"/>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ja-JP" altLang="en-US" sz="2000" dirty="0">
                <a:cs typeface="Arial" panose="020B0604020202020204" pitchFamily="34" charset="0"/>
              </a:rPr>
              <a:t>判定確率＜閾値：</a:t>
            </a:r>
            <a:r>
              <a:rPr lang="en-US" altLang="ja-JP" sz="2000" dirty="0">
                <a:cs typeface="Arial" panose="020B0604020202020204" pitchFamily="34" charset="0"/>
              </a:rPr>
              <a:t>AI</a:t>
            </a:r>
            <a:r>
              <a:rPr lang="ja-JP" altLang="en-US" sz="2000" dirty="0">
                <a:cs typeface="Arial" panose="020B0604020202020204" pitchFamily="34" charset="0"/>
              </a:rPr>
              <a:t>判定が</a:t>
            </a:r>
            <a:r>
              <a:rPr lang="en-US" altLang="ja-JP" sz="2000" dirty="0">
                <a:cs typeface="Arial" panose="020B0604020202020204" pitchFamily="34" charset="0"/>
              </a:rPr>
              <a:t>Good</a:t>
            </a:r>
          </a:p>
          <a:p>
            <a:pPr marL="342900" indent="-342900">
              <a:lnSpc>
                <a:spcPct val="150000"/>
              </a:lnSpc>
              <a:buClr>
                <a:srgbClr val="0070C0"/>
              </a:buClr>
              <a:buSzPct val="110000"/>
              <a:buFont typeface="Wingdings" panose="05000000000000000000" pitchFamily="2" charset="2"/>
              <a:buChar char="l"/>
            </a:pPr>
            <a:r>
              <a:rPr lang="ja-JP" altLang="en-US" sz="2000" dirty="0">
                <a:cs typeface="Arial" panose="020B0604020202020204" pitchFamily="34" charset="0"/>
              </a:rPr>
              <a:t>判定確率≧閾値：</a:t>
            </a:r>
            <a:r>
              <a:rPr lang="en-US" altLang="ja-JP" sz="2000" dirty="0">
                <a:cs typeface="Arial" panose="020B0604020202020204" pitchFamily="34" charset="0"/>
              </a:rPr>
              <a:t>AI</a:t>
            </a:r>
            <a:r>
              <a:rPr lang="ja-JP" altLang="en-US" sz="2000" dirty="0">
                <a:cs typeface="Arial" panose="020B0604020202020204" pitchFamily="34" charset="0"/>
              </a:rPr>
              <a:t>判定が</a:t>
            </a:r>
            <a:r>
              <a:rPr lang="en-US" altLang="ja-JP" sz="2000" dirty="0">
                <a:cs typeface="Arial" panose="020B0604020202020204" pitchFamily="34" charset="0"/>
              </a:rPr>
              <a:t>Bad</a:t>
            </a:r>
          </a:p>
          <a:p>
            <a:pPr marL="342900" indent="-342900">
              <a:lnSpc>
                <a:spcPct val="150000"/>
              </a:lnSpc>
              <a:buClr>
                <a:srgbClr val="0070C0"/>
              </a:buClr>
              <a:buSzPct val="110000"/>
              <a:buFont typeface="Yu Gothic UI" panose="020B0500000000000000" pitchFamily="50" charset="-128"/>
              <a:buChar char="★"/>
            </a:pPr>
            <a:r>
              <a:rPr lang="ja-JP" altLang="en-US" sz="2000" dirty="0">
                <a:cs typeface="Arial" panose="020B0604020202020204" pitchFamily="34" charset="0"/>
              </a:rPr>
              <a:t>ラベルと</a:t>
            </a:r>
            <a:r>
              <a:rPr lang="en-US" altLang="ja-JP" sz="2000" dirty="0">
                <a:cs typeface="Arial" panose="020B0604020202020204" pitchFamily="34" charset="0"/>
              </a:rPr>
              <a:t>AI</a:t>
            </a:r>
            <a:r>
              <a:rPr lang="ja-JP" altLang="en-US" sz="2000" dirty="0">
                <a:cs typeface="Arial" panose="020B0604020202020204" pitchFamily="34" charset="0"/>
              </a:rPr>
              <a:t>判定の一致度合を一目で確認できる</a:t>
            </a:r>
            <a:endParaRPr lang="en-US" altLang="ja-JP" sz="2000" dirty="0">
              <a:cs typeface="Arial" panose="020B0604020202020204" pitchFamily="34" charset="0"/>
            </a:endParaRPr>
          </a:p>
        </p:txBody>
      </p:sp>
      <p:sp>
        <p:nvSpPr>
          <p:cNvPr id="17" name="テキスト ボックス 16">
            <a:extLst>
              <a:ext uri="{FF2B5EF4-FFF2-40B4-BE49-F238E27FC236}">
                <a16:creationId xmlns:a16="http://schemas.microsoft.com/office/drawing/2014/main" id="{BF1116D2-DBC7-31FB-EB85-2B66D7444195}"/>
              </a:ext>
            </a:extLst>
          </p:cNvPr>
          <p:cNvSpPr txBox="1"/>
          <p:nvPr/>
        </p:nvSpPr>
        <p:spPr>
          <a:xfrm>
            <a:off x="6162212" y="1635860"/>
            <a:ext cx="1336832" cy="496996"/>
          </a:xfrm>
          <a:prstGeom prst="rect">
            <a:avLst/>
          </a:prstGeom>
          <a:noFill/>
        </p:spPr>
        <p:txBody>
          <a:bodyPr wrap="square" rtlCol="0" anchor="t">
            <a:spAutoFit/>
          </a:bodyPr>
          <a:lstStyle/>
          <a:p>
            <a:pPr>
              <a:lnSpc>
                <a:spcPct val="150000"/>
              </a:lnSpc>
              <a:buClr>
                <a:srgbClr val="0070C0"/>
              </a:buClr>
              <a:buSzPct val="110000"/>
            </a:pPr>
            <a:r>
              <a:rPr lang="ja-JP" altLang="en-US" sz="2000" dirty="0">
                <a:cs typeface="Arial" panose="020B0604020202020204" pitchFamily="34" charset="0"/>
              </a:rPr>
              <a:t>混同行列</a:t>
            </a:r>
            <a:endParaRPr lang="en-US" altLang="ja-JP" sz="2000" dirty="0">
              <a:cs typeface="Arial" panose="020B0604020202020204" pitchFamily="34" charset="0"/>
            </a:endParaRPr>
          </a:p>
        </p:txBody>
      </p:sp>
      <p:pic>
        <p:nvPicPr>
          <p:cNvPr id="9" name="図 8">
            <a:extLst>
              <a:ext uri="{FF2B5EF4-FFF2-40B4-BE49-F238E27FC236}">
                <a16:creationId xmlns:a16="http://schemas.microsoft.com/office/drawing/2014/main" id="{4DED7D9F-1AE5-54C3-98F6-2E900F0C9EED}"/>
              </a:ext>
            </a:extLst>
          </p:cNvPr>
          <p:cNvPicPr>
            <a:picLocks noChangeAspect="1"/>
          </p:cNvPicPr>
          <p:nvPr/>
        </p:nvPicPr>
        <p:blipFill>
          <a:blip r:embed="rId4"/>
          <a:stretch>
            <a:fillRect/>
          </a:stretch>
        </p:blipFill>
        <p:spPr>
          <a:xfrm>
            <a:off x="4961950" y="3533168"/>
            <a:ext cx="4637375" cy="2920168"/>
          </a:xfrm>
          <a:prstGeom prst="rect">
            <a:avLst/>
          </a:prstGeom>
          <a:ln>
            <a:noFill/>
          </a:ln>
        </p:spPr>
      </p:pic>
    </p:spTree>
    <p:extLst>
      <p:ext uri="{BB962C8B-B14F-4D97-AF65-F5344CB8AC3E}">
        <p14:creationId xmlns:p14="http://schemas.microsoft.com/office/powerpoint/2010/main" val="86991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エラーデータの処理</a:t>
                </a:r>
                <a:r>
                  <a:rPr lang="ja-JP" altLang="en-US" sz="2000" kern="0" dirty="0">
                    <a:latin typeface="ＭＳ Ｐゴシック"/>
                    <a:ea typeface="ＭＳ Ｐゴシック"/>
                  </a:rPr>
                  <a:t>方法</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5" name="テキスト ボックス 14">
            <a:extLst>
              <a:ext uri="{FF2B5EF4-FFF2-40B4-BE49-F238E27FC236}">
                <a16:creationId xmlns:a16="http://schemas.microsoft.com/office/drawing/2014/main" id="{45FCE387-EE4F-4D75-C331-D1B2D3781908}"/>
              </a:ext>
            </a:extLst>
          </p:cNvPr>
          <p:cNvSpPr txBox="1"/>
          <p:nvPr/>
        </p:nvSpPr>
        <p:spPr>
          <a:xfrm>
            <a:off x="632519" y="1268761"/>
            <a:ext cx="8655225" cy="1417568"/>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OCR</a:t>
            </a:r>
            <a:r>
              <a:rPr lang="ja-JP" altLang="en-US" sz="2000" dirty="0">
                <a:cs typeface="Arial" panose="020B0604020202020204" pitchFamily="34" charset="0"/>
              </a:rPr>
              <a:t> （</a:t>
            </a:r>
            <a:r>
              <a:rPr lang="zh-TW" altLang="en-US" sz="2000" dirty="0">
                <a:cs typeface="Arial" panose="020B0604020202020204" pitchFamily="34" charset="0"/>
              </a:rPr>
              <a:t>光学的文字認識</a:t>
            </a:r>
            <a:r>
              <a:rPr lang="ja-JP" altLang="en-US" sz="2000" dirty="0">
                <a:cs typeface="Arial" panose="020B0604020202020204" pitchFamily="34" charset="0"/>
              </a:rPr>
              <a:t>）を用いて画像内の数字を認識するため、稀に数字の認識ミスが発生（</a:t>
            </a:r>
            <a:r>
              <a:rPr lang="en-US" altLang="ja-JP" sz="2000" dirty="0">
                <a:cs typeface="Arial" panose="020B0604020202020204" pitchFamily="34" charset="0"/>
              </a:rPr>
              <a:t>0.5%</a:t>
            </a:r>
            <a:r>
              <a:rPr lang="ja-JP" altLang="en-US" sz="2000" dirty="0">
                <a:cs typeface="Arial" panose="020B0604020202020204" pitchFamily="34" charset="0"/>
              </a:rPr>
              <a:t>程度　</a:t>
            </a:r>
            <a:r>
              <a:rPr lang="en-US" altLang="ja-JP" sz="2000" dirty="0">
                <a:cs typeface="Arial" panose="020B0604020202020204" pitchFamily="34" charset="0"/>
              </a:rPr>
              <a:t>※</a:t>
            </a:r>
            <a:r>
              <a:rPr lang="ja-JP" altLang="en-US" sz="2000" dirty="0">
                <a:cs typeface="Arial" panose="020B0604020202020204" pitchFamily="34" charset="0"/>
              </a:rPr>
              <a:t>実測：</a:t>
            </a:r>
            <a:r>
              <a:rPr lang="en-US" altLang="ja-JP" sz="2000" dirty="0">
                <a:cs typeface="Arial" panose="020B0604020202020204" pitchFamily="34" charset="0"/>
              </a:rPr>
              <a:t>4317</a:t>
            </a:r>
            <a:r>
              <a:rPr lang="ja-JP" altLang="en-US" sz="2000" dirty="0">
                <a:cs typeface="Arial" panose="020B0604020202020204" pitchFamily="34" charset="0"/>
              </a:rPr>
              <a:t>データ中</a:t>
            </a:r>
            <a:r>
              <a:rPr lang="en-US" altLang="ja-JP" sz="2000" dirty="0">
                <a:cs typeface="Arial" panose="020B0604020202020204" pitchFamily="34" charset="0"/>
              </a:rPr>
              <a:t>23</a:t>
            </a:r>
            <a:r>
              <a:rPr lang="ja-JP" altLang="en-US" sz="2000" dirty="0">
                <a:cs typeface="Arial" panose="020B0604020202020204" pitchFamily="34" charset="0"/>
              </a:rPr>
              <a:t>データ）</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cs typeface="Arial" panose="020B0604020202020204" pitchFamily="34" charset="0"/>
              </a:rPr>
              <a:t>エラーデータとして出力されたファイルを修正・ドラッグ</a:t>
            </a:r>
            <a:r>
              <a:rPr lang="en-US" altLang="ja-JP" sz="2000" dirty="0">
                <a:cs typeface="Arial" panose="020B0604020202020204" pitchFamily="34" charset="0"/>
              </a:rPr>
              <a:t>&amp;</a:t>
            </a:r>
            <a:r>
              <a:rPr lang="ja-JP" altLang="en-US" sz="2000" dirty="0">
                <a:cs typeface="Arial" panose="020B0604020202020204" pitchFamily="34" charset="0"/>
              </a:rPr>
              <a:t>ドロップでデータ反映</a:t>
            </a:r>
            <a:endParaRPr lang="en-US" altLang="ja-JP" sz="2000" dirty="0">
              <a:cs typeface="Arial" panose="020B0604020202020204" pitchFamily="34" charset="0"/>
            </a:endParaRPr>
          </a:p>
        </p:txBody>
      </p:sp>
      <p:pic>
        <p:nvPicPr>
          <p:cNvPr id="7" name="図 6">
            <a:extLst>
              <a:ext uri="{FF2B5EF4-FFF2-40B4-BE49-F238E27FC236}">
                <a16:creationId xmlns:a16="http://schemas.microsoft.com/office/drawing/2014/main" id="{7B3F2B68-0147-883D-0034-B5CF28EF1966}"/>
              </a:ext>
            </a:extLst>
          </p:cNvPr>
          <p:cNvPicPr>
            <a:picLocks noChangeAspect="1"/>
          </p:cNvPicPr>
          <p:nvPr/>
        </p:nvPicPr>
        <p:blipFill>
          <a:blip r:embed="rId2"/>
          <a:stretch>
            <a:fillRect/>
          </a:stretch>
        </p:blipFill>
        <p:spPr>
          <a:xfrm>
            <a:off x="325697" y="2816932"/>
            <a:ext cx="9165468" cy="748541"/>
          </a:xfrm>
          <a:prstGeom prst="rect">
            <a:avLst/>
          </a:prstGeom>
        </p:spPr>
      </p:pic>
      <p:sp>
        <p:nvSpPr>
          <p:cNvPr id="14" name="矢印: 下 13">
            <a:extLst>
              <a:ext uri="{FF2B5EF4-FFF2-40B4-BE49-F238E27FC236}">
                <a16:creationId xmlns:a16="http://schemas.microsoft.com/office/drawing/2014/main" id="{079B199F-74F1-5713-C5ED-2A70D29F7BDB}"/>
              </a:ext>
            </a:extLst>
          </p:cNvPr>
          <p:cNvSpPr/>
          <p:nvPr/>
        </p:nvSpPr>
        <p:spPr>
          <a:xfrm>
            <a:off x="4699762" y="3537012"/>
            <a:ext cx="520737" cy="521495"/>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dirty="0">
              <a:ln>
                <a:noFill/>
              </a:ln>
              <a:solidFill>
                <a:sysClr val="window" lastClr="FFFFFF"/>
              </a:solidFill>
              <a:effectLst/>
              <a:uLnTx/>
              <a:uFillTx/>
              <a:latin typeface="Calibri"/>
              <a:ea typeface="ＭＳ Ｐゴシック" panose="020B0600070205080204" pitchFamily="50" charset="-128"/>
              <a:cs typeface="+mn-cs"/>
            </a:endParaRPr>
          </a:p>
        </p:txBody>
      </p:sp>
      <p:pic>
        <p:nvPicPr>
          <p:cNvPr id="16" name="図 15">
            <a:extLst>
              <a:ext uri="{FF2B5EF4-FFF2-40B4-BE49-F238E27FC236}">
                <a16:creationId xmlns:a16="http://schemas.microsoft.com/office/drawing/2014/main" id="{44E5A92C-38B5-B71B-0569-8973699945C1}"/>
              </a:ext>
            </a:extLst>
          </p:cNvPr>
          <p:cNvPicPr>
            <a:picLocks noChangeAspect="1"/>
          </p:cNvPicPr>
          <p:nvPr/>
        </p:nvPicPr>
        <p:blipFill>
          <a:blip r:embed="rId3"/>
          <a:stretch>
            <a:fillRect/>
          </a:stretch>
        </p:blipFill>
        <p:spPr>
          <a:xfrm>
            <a:off x="7077236" y="4976868"/>
            <a:ext cx="1686389" cy="1656488"/>
          </a:xfrm>
          <a:prstGeom prst="rect">
            <a:avLst/>
          </a:prstGeom>
        </p:spPr>
      </p:pic>
      <p:sp>
        <p:nvSpPr>
          <p:cNvPr id="18" name="テキスト ボックス 17">
            <a:extLst>
              <a:ext uri="{FF2B5EF4-FFF2-40B4-BE49-F238E27FC236}">
                <a16:creationId xmlns:a16="http://schemas.microsoft.com/office/drawing/2014/main" id="{0E12980B-A2D6-247A-259A-A27ED7910D6F}"/>
              </a:ext>
            </a:extLst>
          </p:cNvPr>
          <p:cNvSpPr txBox="1"/>
          <p:nvPr/>
        </p:nvSpPr>
        <p:spPr>
          <a:xfrm>
            <a:off x="3800872" y="5852629"/>
            <a:ext cx="2987122" cy="646331"/>
          </a:xfrm>
          <a:prstGeom prst="rect">
            <a:avLst/>
          </a:prstGeom>
          <a:noFill/>
        </p:spPr>
        <p:txBody>
          <a:bodyPr wrap="square">
            <a:spAutoFit/>
          </a:bodyPr>
          <a:lstStyle/>
          <a:p>
            <a:pPr algn="ctr"/>
            <a:r>
              <a:rPr lang="ja-JP" altLang="en-US" sz="1800" dirty="0">
                <a:solidFill>
                  <a:srgbClr val="0070C0"/>
                </a:solidFill>
                <a:cs typeface="Arial" panose="020B0604020202020204" pitchFamily="34" charset="0"/>
              </a:rPr>
              <a:t>修正後のエクセルファイルを</a:t>
            </a:r>
            <a:endParaRPr lang="en-US" altLang="ja-JP" sz="1800" dirty="0">
              <a:solidFill>
                <a:srgbClr val="0070C0"/>
              </a:solidFill>
              <a:cs typeface="Arial" panose="020B0604020202020204" pitchFamily="34" charset="0"/>
            </a:endParaRPr>
          </a:p>
          <a:p>
            <a:pPr algn="ctr"/>
            <a:r>
              <a:rPr lang="ja-JP" altLang="en-US" sz="1800" dirty="0">
                <a:solidFill>
                  <a:srgbClr val="0070C0"/>
                </a:solidFill>
                <a:cs typeface="Arial" panose="020B0604020202020204" pitchFamily="34" charset="0"/>
              </a:rPr>
              <a:t>ドラッグ</a:t>
            </a:r>
            <a:r>
              <a:rPr lang="en-US" altLang="ja-JP" sz="1800" dirty="0">
                <a:solidFill>
                  <a:srgbClr val="0070C0"/>
                </a:solidFill>
                <a:cs typeface="Arial" panose="020B0604020202020204" pitchFamily="34" charset="0"/>
              </a:rPr>
              <a:t>&amp;</a:t>
            </a:r>
            <a:r>
              <a:rPr lang="ja-JP" altLang="en-US" sz="1800" dirty="0">
                <a:solidFill>
                  <a:srgbClr val="0070C0"/>
                </a:solidFill>
                <a:cs typeface="Arial" panose="020B0604020202020204" pitchFamily="34" charset="0"/>
              </a:rPr>
              <a:t>ドロップ</a:t>
            </a:r>
            <a:endParaRPr kumimoji="1" lang="ja-JP" altLang="en-US" sz="1800" b="0" dirty="0">
              <a:solidFill>
                <a:srgbClr val="0070C0"/>
              </a:solidFill>
              <a:cs typeface="Arial" panose="020B0604020202020204" pitchFamily="34" charset="0"/>
            </a:endParaRPr>
          </a:p>
        </p:txBody>
      </p:sp>
      <p:pic>
        <p:nvPicPr>
          <p:cNvPr id="8" name="図 7">
            <a:extLst>
              <a:ext uri="{FF2B5EF4-FFF2-40B4-BE49-F238E27FC236}">
                <a16:creationId xmlns:a16="http://schemas.microsoft.com/office/drawing/2014/main" id="{2DEEDC92-3E87-C3C3-31C9-DDB48FEE420D}"/>
              </a:ext>
            </a:extLst>
          </p:cNvPr>
          <p:cNvPicPr>
            <a:picLocks noChangeAspect="1"/>
          </p:cNvPicPr>
          <p:nvPr/>
        </p:nvPicPr>
        <p:blipFill>
          <a:blip r:embed="rId4"/>
          <a:stretch>
            <a:fillRect/>
          </a:stretch>
        </p:blipFill>
        <p:spPr>
          <a:xfrm>
            <a:off x="325697" y="4106410"/>
            <a:ext cx="9165468" cy="731907"/>
          </a:xfrm>
          <a:prstGeom prst="rect">
            <a:avLst/>
          </a:prstGeom>
        </p:spPr>
      </p:pic>
      <p:sp>
        <p:nvSpPr>
          <p:cNvPr id="20" name="楕円 19">
            <a:extLst>
              <a:ext uri="{FF2B5EF4-FFF2-40B4-BE49-F238E27FC236}">
                <a16:creationId xmlns:a16="http://schemas.microsoft.com/office/drawing/2014/main" id="{2A86F22C-C384-1559-263A-E990B8AA451E}"/>
              </a:ext>
            </a:extLst>
          </p:cNvPr>
          <p:cNvSpPr/>
          <p:nvPr/>
        </p:nvSpPr>
        <p:spPr bwMode="auto">
          <a:xfrm>
            <a:off x="8337376" y="4383724"/>
            <a:ext cx="362150" cy="429204"/>
          </a:xfrm>
          <a:prstGeom prst="ellipse">
            <a:avLst/>
          </a:prstGeom>
          <a:noFill/>
          <a:ln w="38100">
            <a:solidFill>
              <a:srgbClr val="0070C0"/>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rgbClr val="FF9900"/>
              </a:solidFill>
              <a:effectLst/>
              <a:latin typeface="Arial" charset="0"/>
              <a:ea typeface="ＭＳ Ｐゴシック" charset="-128"/>
            </a:endParaRPr>
          </a:p>
        </p:txBody>
      </p:sp>
      <p:sp>
        <p:nvSpPr>
          <p:cNvPr id="21" name="テキスト ボックス 20">
            <a:extLst>
              <a:ext uri="{FF2B5EF4-FFF2-40B4-BE49-F238E27FC236}">
                <a16:creationId xmlns:a16="http://schemas.microsoft.com/office/drawing/2014/main" id="{D8F67FE9-47C4-FFD1-E8B1-DA4839A791CB}"/>
              </a:ext>
            </a:extLst>
          </p:cNvPr>
          <p:cNvSpPr txBox="1"/>
          <p:nvPr/>
        </p:nvSpPr>
        <p:spPr>
          <a:xfrm>
            <a:off x="5236606" y="3589907"/>
            <a:ext cx="2119226" cy="369332"/>
          </a:xfrm>
          <a:prstGeom prst="rect">
            <a:avLst/>
          </a:prstGeom>
          <a:noFill/>
        </p:spPr>
        <p:txBody>
          <a:bodyPr wrap="square">
            <a:spAutoFit/>
          </a:bodyPr>
          <a:lstStyle/>
          <a:p>
            <a:pPr algn="ctr"/>
            <a:r>
              <a:rPr lang="ja-JP" altLang="en-US" sz="1800" dirty="0">
                <a:solidFill>
                  <a:srgbClr val="0070C0"/>
                </a:solidFill>
                <a:cs typeface="Arial" panose="020B0604020202020204" pitchFamily="34" charset="0"/>
              </a:rPr>
              <a:t>手動でデータを補完</a:t>
            </a:r>
            <a:endParaRPr kumimoji="1" lang="ja-JP" altLang="en-US" sz="1800" b="0" dirty="0">
              <a:solidFill>
                <a:srgbClr val="0070C0"/>
              </a:solidFill>
              <a:cs typeface="Arial" panose="020B0604020202020204" pitchFamily="34" charset="0"/>
            </a:endParaRPr>
          </a:p>
        </p:txBody>
      </p:sp>
      <p:sp>
        <p:nvSpPr>
          <p:cNvPr id="22" name="矢印: 環状 21">
            <a:extLst>
              <a:ext uri="{FF2B5EF4-FFF2-40B4-BE49-F238E27FC236}">
                <a16:creationId xmlns:a16="http://schemas.microsoft.com/office/drawing/2014/main" id="{131EFA1C-C188-7223-AB12-35CA35115EC3}"/>
              </a:ext>
            </a:extLst>
          </p:cNvPr>
          <p:cNvSpPr/>
          <p:nvPr/>
        </p:nvSpPr>
        <p:spPr bwMode="auto">
          <a:xfrm rot="16200000" flipH="1">
            <a:off x="5789637" y="2452799"/>
            <a:ext cx="2458999" cy="4796722"/>
          </a:xfrm>
          <a:prstGeom prst="circularArrow">
            <a:avLst>
              <a:gd name="adj1" fmla="val 9805"/>
              <a:gd name="adj2" fmla="val 1065133"/>
              <a:gd name="adj3" fmla="val 20605365"/>
              <a:gd name="adj4" fmla="val 16148057"/>
              <a:gd name="adj5" fmla="val 12671"/>
            </a:avLst>
          </a:prstGeom>
          <a:solidFill>
            <a:srgbClr val="0070C0"/>
          </a:solidFill>
          <a:ln w="22225">
            <a:noFill/>
          </a:ln>
          <a:effectLst>
            <a:outerShdw blurRad="50800" dist="38100" dir="2700000" algn="tl" rotWithShape="0">
              <a:prstClr val="black">
                <a:alpha val="40000"/>
              </a:prstClr>
            </a:outerShdw>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885588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38" name="グループ化 37">
            <a:extLst>
              <a:ext uri="{FF2B5EF4-FFF2-40B4-BE49-F238E27FC236}">
                <a16:creationId xmlns:a16="http://schemas.microsoft.com/office/drawing/2014/main" id="{0F302E77-E879-8F05-43ED-B60FDCF55520}"/>
              </a:ext>
            </a:extLst>
          </p:cNvPr>
          <p:cNvGrpSpPr/>
          <p:nvPr/>
        </p:nvGrpSpPr>
        <p:grpSpPr>
          <a:xfrm>
            <a:off x="325697" y="716833"/>
            <a:ext cx="9253028" cy="414065"/>
            <a:chOff x="384872" y="1258017"/>
            <a:chExt cx="8435276" cy="414065"/>
          </a:xfrm>
        </p:grpSpPr>
        <p:grpSp>
          <p:nvGrpSpPr>
            <p:cNvPr id="39" name="グループ化 38">
              <a:extLst>
                <a:ext uri="{FF2B5EF4-FFF2-40B4-BE49-F238E27FC236}">
                  <a16:creationId xmlns:a16="http://schemas.microsoft.com/office/drawing/2014/main" id="{8BE3F8D8-36C9-D1EB-9A00-6E0D8BC94AC4}"/>
                </a:ext>
              </a:extLst>
            </p:cNvPr>
            <p:cNvGrpSpPr/>
            <p:nvPr/>
          </p:nvGrpSpPr>
          <p:grpSpPr>
            <a:xfrm>
              <a:off x="384872" y="1258017"/>
              <a:ext cx="8435276" cy="414065"/>
              <a:chOff x="384872" y="1435415"/>
              <a:chExt cx="8435276" cy="1242013"/>
            </a:xfrm>
          </p:grpSpPr>
          <p:sp>
            <p:nvSpPr>
              <p:cNvPr id="41" name="正方形/長方形 40">
                <a:extLst>
                  <a:ext uri="{FF2B5EF4-FFF2-40B4-BE49-F238E27FC236}">
                    <a16:creationId xmlns:a16="http://schemas.microsoft.com/office/drawing/2014/main" id="{A3F9C698-D986-63DD-0E20-3724B64E0417}"/>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まとめ</a:t>
                </a:r>
              </a:p>
            </p:txBody>
          </p:sp>
          <p:cxnSp>
            <p:nvCxnSpPr>
              <p:cNvPr id="62" name="直線コネクタ 61">
                <a:extLst>
                  <a:ext uri="{FF2B5EF4-FFF2-40B4-BE49-F238E27FC236}">
                    <a16:creationId xmlns:a16="http://schemas.microsoft.com/office/drawing/2014/main" id="{6EC46C0D-0039-19A8-BFEC-FD20FB192707}"/>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0" name="正方形/長方形 39">
              <a:extLst>
                <a:ext uri="{FF2B5EF4-FFF2-40B4-BE49-F238E27FC236}">
                  <a16:creationId xmlns:a16="http://schemas.microsoft.com/office/drawing/2014/main" id="{A9D4B078-EA3F-9A5D-54F1-06648DAA26DB}"/>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2" name="テキスト ボックス 11">
            <a:extLst>
              <a:ext uri="{FF2B5EF4-FFF2-40B4-BE49-F238E27FC236}">
                <a16:creationId xmlns:a16="http://schemas.microsoft.com/office/drawing/2014/main" id="{F947720F-05F9-810B-31E1-19BE573A85DB}"/>
              </a:ext>
            </a:extLst>
          </p:cNvPr>
          <p:cNvSpPr txBox="1"/>
          <p:nvPr/>
        </p:nvSpPr>
        <p:spPr>
          <a:xfrm>
            <a:off x="632519" y="1268761"/>
            <a:ext cx="8655225" cy="4187557"/>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ü"/>
            </a:pPr>
            <a:r>
              <a:rPr lang="en-US" altLang="ja-JP" sz="2000" dirty="0">
                <a:cs typeface="Arial" panose="020B0604020202020204" pitchFamily="34" charset="0"/>
              </a:rPr>
              <a:t>Python</a:t>
            </a:r>
            <a:r>
              <a:rPr lang="ja-JP" altLang="en-US" sz="2000" dirty="0">
                <a:cs typeface="Arial" panose="020B0604020202020204" pitchFamily="34" charset="0"/>
              </a:rPr>
              <a:t>の活用により、</a:t>
            </a:r>
            <a:r>
              <a:rPr lang="en-US" altLang="ja-JP" sz="2000" dirty="0">
                <a:cs typeface="Arial" panose="020B0604020202020204" pitchFamily="34" charset="0"/>
              </a:rPr>
              <a:t>HTML</a:t>
            </a:r>
            <a:r>
              <a:rPr lang="ja-JP" altLang="en-US" sz="2000" dirty="0">
                <a:cs typeface="Arial" panose="020B0604020202020204" pitchFamily="34" charset="0"/>
              </a:rPr>
              <a:t>ファイルから</a:t>
            </a:r>
            <a:r>
              <a:rPr lang="en-US" altLang="ja-JP" sz="2000" dirty="0">
                <a:cs typeface="Arial" panose="020B0604020202020204" pitchFamily="34" charset="0"/>
              </a:rPr>
              <a:t>HTML</a:t>
            </a:r>
            <a:r>
              <a:rPr lang="ja-JP" altLang="en-US" sz="2000" dirty="0">
                <a:cs typeface="Arial" panose="020B0604020202020204" pitchFamily="34" charset="0"/>
              </a:rPr>
              <a:t>名・判定確率・元ファイル名・ファイル名・分割位置・</a:t>
            </a:r>
            <a:r>
              <a:rPr lang="en-US" altLang="ja-JP" sz="2000" dirty="0">
                <a:cs typeface="Arial" panose="020B0604020202020204" pitchFamily="34" charset="0"/>
              </a:rPr>
              <a:t>trained/test</a:t>
            </a:r>
            <a:r>
              <a:rPr lang="ja-JP" altLang="en-US" sz="2000" dirty="0">
                <a:cs typeface="Arial" panose="020B0604020202020204" pitchFamily="34" charset="0"/>
              </a:rPr>
              <a:t>・ラベルのデータを紐づけて収集する作業を自動化した</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ü"/>
            </a:pPr>
            <a:r>
              <a:rPr lang="en-US" altLang="ja-JP" sz="2000" dirty="0">
                <a:cs typeface="Arial" panose="020B0604020202020204" pitchFamily="34" charset="0"/>
              </a:rPr>
              <a:t>Power Query</a:t>
            </a:r>
            <a:r>
              <a:rPr lang="ja-JP" altLang="en-US" sz="2000" dirty="0">
                <a:cs typeface="Arial" panose="020B0604020202020204" pitchFamily="34" charset="0"/>
              </a:rPr>
              <a:t>・スライサーの活用により、各条件における判定確率の度数分布を容易に可視化できるようになった</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ü"/>
            </a:pPr>
            <a:r>
              <a:rPr lang="en-US" altLang="ja-JP" sz="2000" dirty="0">
                <a:cs typeface="Arial" panose="020B0604020202020204" pitchFamily="34" charset="0"/>
              </a:rPr>
              <a:t>Power Query</a:t>
            </a:r>
            <a:r>
              <a:rPr lang="ja-JP" altLang="en-US" sz="2000" dirty="0">
                <a:cs typeface="Arial" panose="020B0604020202020204" pitchFamily="34" charset="0"/>
              </a:rPr>
              <a:t>・スライサーの活用により、閾値に対する混同行列を出力できるようになった</a:t>
            </a:r>
            <a:endParaRPr lang="en-US" altLang="ja-JP" sz="2000" dirty="0">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en-US" altLang="ja-JP" sz="2000" dirty="0">
                <a:cs typeface="Arial" panose="020B0604020202020204" pitchFamily="34" charset="0"/>
              </a:rPr>
              <a:t>OCR</a:t>
            </a:r>
            <a:r>
              <a:rPr lang="ja-JP" altLang="en-US" sz="2000" dirty="0">
                <a:cs typeface="Arial" panose="020B0604020202020204" pitchFamily="34" charset="0"/>
              </a:rPr>
              <a:t>による画像の数字認識は精度</a:t>
            </a:r>
            <a:r>
              <a:rPr lang="en-US" altLang="ja-JP" sz="2000" dirty="0">
                <a:cs typeface="Arial" panose="020B0604020202020204" pitchFamily="34" charset="0"/>
              </a:rPr>
              <a:t>100%</a:t>
            </a:r>
            <a:r>
              <a:rPr lang="ja-JP" altLang="en-US" sz="2000" dirty="0">
                <a:cs typeface="Arial" panose="020B0604020202020204" pitchFamily="34" charset="0"/>
              </a:rPr>
              <a:t>ではないため、エラーデータに関しては手動で修正してアップロードしなおす必要がある</a:t>
            </a:r>
            <a:endParaRPr lang="en-US" altLang="ja-JP" sz="2000" dirty="0">
              <a:cs typeface="Arial" panose="020B0604020202020204" pitchFamily="34" charset="0"/>
            </a:endParaRPr>
          </a:p>
        </p:txBody>
      </p:sp>
    </p:spTree>
    <p:extLst>
      <p:ext uri="{BB962C8B-B14F-4D97-AF65-F5344CB8AC3E}">
        <p14:creationId xmlns:p14="http://schemas.microsoft.com/office/powerpoint/2010/main" val="747987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グループ化 31">
            <a:extLst>
              <a:ext uri="{FF2B5EF4-FFF2-40B4-BE49-F238E27FC236}">
                <a16:creationId xmlns:a16="http://schemas.microsoft.com/office/drawing/2014/main" id="{395F0FAE-95BD-A369-524D-E6502A1BF98B}"/>
              </a:ext>
            </a:extLst>
          </p:cNvPr>
          <p:cNvGrpSpPr/>
          <p:nvPr/>
        </p:nvGrpSpPr>
        <p:grpSpPr>
          <a:xfrm>
            <a:off x="325697" y="716833"/>
            <a:ext cx="9253028" cy="414065"/>
            <a:chOff x="384872" y="1258017"/>
            <a:chExt cx="8435276" cy="414065"/>
          </a:xfrm>
        </p:grpSpPr>
        <p:grpSp>
          <p:nvGrpSpPr>
            <p:cNvPr id="33" name="グループ化 32">
              <a:extLst>
                <a:ext uri="{FF2B5EF4-FFF2-40B4-BE49-F238E27FC236}">
                  <a16:creationId xmlns:a16="http://schemas.microsoft.com/office/drawing/2014/main" id="{61E115E8-8C64-15EF-EDFB-146294A30D68}"/>
                </a:ext>
              </a:extLst>
            </p:cNvPr>
            <p:cNvGrpSpPr/>
            <p:nvPr/>
          </p:nvGrpSpPr>
          <p:grpSpPr>
            <a:xfrm>
              <a:off x="384872" y="1258017"/>
              <a:ext cx="8435276" cy="414065"/>
              <a:chOff x="384872" y="1435415"/>
              <a:chExt cx="8435276" cy="1242013"/>
            </a:xfrm>
          </p:grpSpPr>
          <p:sp>
            <p:nvSpPr>
              <p:cNvPr id="35" name="正方形/長方形 34">
                <a:extLst>
                  <a:ext uri="{FF2B5EF4-FFF2-40B4-BE49-F238E27FC236}">
                    <a16:creationId xmlns:a16="http://schemas.microsoft.com/office/drawing/2014/main" id="{B01AF781-C3FD-7925-F645-2922F8DE24C1}"/>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現在の進捗状況</a:t>
                </a:r>
              </a:p>
            </p:txBody>
          </p:sp>
          <p:cxnSp>
            <p:nvCxnSpPr>
              <p:cNvPr id="36" name="直線コネクタ 35">
                <a:extLst>
                  <a:ext uri="{FF2B5EF4-FFF2-40B4-BE49-F238E27FC236}">
                    <a16:creationId xmlns:a16="http://schemas.microsoft.com/office/drawing/2014/main" id="{B2D82236-91E7-46B8-036E-216FF05F3678}"/>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4" name="正方形/長方形 33">
              <a:extLst>
                <a:ext uri="{FF2B5EF4-FFF2-40B4-BE49-F238E27FC236}">
                  <a16:creationId xmlns:a16="http://schemas.microsoft.com/office/drawing/2014/main" id="{B3A84729-D252-9112-1D38-279BB27A287E}"/>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38" name="テキスト ボックス 37">
            <a:extLst>
              <a:ext uri="{FF2B5EF4-FFF2-40B4-BE49-F238E27FC236}">
                <a16:creationId xmlns:a16="http://schemas.microsoft.com/office/drawing/2014/main" id="{33E904E5-71F9-296D-56EC-2BD9CE4FFC75}"/>
              </a:ext>
            </a:extLst>
          </p:cNvPr>
          <p:cNvSpPr txBox="1"/>
          <p:nvPr/>
        </p:nvSpPr>
        <p:spPr>
          <a:xfrm>
            <a:off x="632519" y="1268761"/>
            <a:ext cx="8655225" cy="1417568"/>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ü"/>
            </a:pPr>
            <a:r>
              <a:rPr lang="ja-JP" altLang="en-US" sz="2000" dirty="0">
                <a:solidFill>
                  <a:srgbClr val="333333"/>
                </a:solidFill>
                <a:cs typeface="Arial" panose="020B0604020202020204" pitchFamily="34" charset="0"/>
              </a:rPr>
              <a:t>コード作成　完了</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ü"/>
            </a:pPr>
            <a:r>
              <a:rPr lang="ja-JP" altLang="en-US" sz="2000" dirty="0">
                <a:solidFill>
                  <a:srgbClr val="333333"/>
                </a:solidFill>
                <a:cs typeface="Arial" panose="020B0604020202020204" pitchFamily="34" charset="0"/>
              </a:rPr>
              <a:t>パワークエリ作成　完了</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ü"/>
            </a:pPr>
            <a:r>
              <a:rPr lang="ja-JP" altLang="en-US" sz="2000" dirty="0">
                <a:solidFill>
                  <a:srgbClr val="333333"/>
                </a:solidFill>
                <a:cs typeface="Arial" panose="020B0604020202020204" pitchFamily="34" charset="0"/>
              </a:rPr>
              <a:t>実行テスト　完了</a:t>
            </a:r>
            <a:endParaRPr lang="en-US" altLang="ja-JP" sz="2000" dirty="0">
              <a:solidFill>
                <a:srgbClr val="333333"/>
              </a:solidFill>
              <a:cs typeface="Arial" panose="020B0604020202020204" pitchFamily="34" charset="0"/>
            </a:endParaRPr>
          </a:p>
        </p:txBody>
      </p:sp>
      <p:grpSp>
        <p:nvGrpSpPr>
          <p:cNvPr id="40" name="グループ化 39">
            <a:extLst>
              <a:ext uri="{FF2B5EF4-FFF2-40B4-BE49-F238E27FC236}">
                <a16:creationId xmlns:a16="http://schemas.microsoft.com/office/drawing/2014/main" id="{A4347873-0936-0B8F-1877-21B3B98FB62B}"/>
              </a:ext>
            </a:extLst>
          </p:cNvPr>
          <p:cNvGrpSpPr/>
          <p:nvPr/>
        </p:nvGrpSpPr>
        <p:grpSpPr>
          <a:xfrm>
            <a:off x="325697" y="3284984"/>
            <a:ext cx="9253028" cy="414065"/>
            <a:chOff x="384872" y="1258017"/>
            <a:chExt cx="8435276" cy="414065"/>
          </a:xfrm>
        </p:grpSpPr>
        <p:grpSp>
          <p:nvGrpSpPr>
            <p:cNvPr id="41" name="グループ化 40">
              <a:extLst>
                <a:ext uri="{FF2B5EF4-FFF2-40B4-BE49-F238E27FC236}">
                  <a16:creationId xmlns:a16="http://schemas.microsoft.com/office/drawing/2014/main" id="{99019CF0-03CB-A08D-F7A5-B20958DA7B4D}"/>
                </a:ext>
              </a:extLst>
            </p:cNvPr>
            <p:cNvGrpSpPr/>
            <p:nvPr/>
          </p:nvGrpSpPr>
          <p:grpSpPr>
            <a:xfrm>
              <a:off x="384872" y="1258017"/>
              <a:ext cx="8435276" cy="414065"/>
              <a:chOff x="384872" y="1435415"/>
              <a:chExt cx="8435276" cy="1242013"/>
            </a:xfrm>
          </p:grpSpPr>
          <p:sp>
            <p:nvSpPr>
              <p:cNvPr id="43" name="正方形/長方形 42">
                <a:extLst>
                  <a:ext uri="{FF2B5EF4-FFF2-40B4-BE49-F238E27FC236}">
                    <a16:creationId xmlns:a16="http://schemas.microsoft.com/office/drawing/2014/main" id="{C8B60B6D-F104-F334-9995-17F4F2BC9423}"/>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今後の予定</a:t>
                </a:r>
              </a:p>
            </p:txBody>
          </p:sp>
          <p:cxnSp>
            <p:nvCxnSpPr>
              <p:cNvPr id="44" name="直線コネクタ 43">
                <a:extLst>
                  <a:ext uri="{FF2B5EF4-FFF2-40B4-BE49-F238E27FC236}">
                    <a16:creationId xmlns:a16="http://schemas.microsoft.com/office/drawing/2014/main" id="{AA808F5C-F5EB-9265-7794-2C095A22FB70}"/>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42" name="正方形/長方形 41">
              <a:extLst>
                <a:ext uri="{FF2B5EF4-FFF2-40B4-BE49-F238E27FC236}">
                  <a16:creationId xmlns:a16="http://schemas.microsoft.com/office/drawing/2014/main" id="{342247B0-EC0B-6BC9-2D2D-5B98521B95EA}"/>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15" name="テキスト ボックス 14">
            <a:extLst>
              <a:ext uri="{FF2B5EF4-FFF2-40B4-BE49-F238E27FC236}">
                <a16:creationId xmlns:a16="http://schemas.microsoft.com/office/drawing/2014/main" id="{6E34FE95-2167-D992-4399-C23144C04AA8}"/>
              </a:ext>
            </a:extLst>
          </p:cNvPr>
          <p:cNvSpPr txBox="1"/>
          <p:nvPr/>
        </p:nvSpPr>
        <p:spPr>
          <a:xfrm>
            <a:off x="632519" y="3840035"/>
            <a:ext cx="8655225" cy="1879232"/>
          </a:xfrm>
          <a:prstGeom prst="rect">
            <a:avLst/>
          </a:prstGeom>
          <a:noFill/>
        </p:spPr>
        <p:txBody>
          <a:bodyPr wrap="square" rtlCol="0" anchor="t">
            <a:spAutoFit/>
          </a:bodyPr>
          <a:lstStyle/>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手順書改訂</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報告書作成</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効果確認・提案作成</a:t>
            </a:r>
            <a:endParaRPr lang="en-US" altLang="ja-JP" sz="2000" dirty="0">
              <a:solidFill>
                <a:srgbClr val="333333"/>
              </a:solidFill>
              <a:cs typeface="Arial" panose="020B0604020202020204" pitchFamily="34" charset="0"/>
            </a:endParaRPr>
          </a:p>
          <a:p>
            <a:pPr marL="342900" indent="-342900">
              <a:lnSpc>
                <a:spcPct val="150000"/>
              </a:lnSpc>
              <a:buClr>
                <a:srgbClr val="0070C0"/>
              </a:buClr>
              <a:buSzPct val="110000"/>
              <a:buFont typeface="Wingdings" panose="05000000000000000000" pitchFamily="2" charset="2"/>
              <a:buChar char="l"/>
            </a:pPr>
            <a:r>
              <a:rPr lang="ja-JP" altLang="en-US" sz="2000" dirty="0">
                <a:solidFill>
                  <a:srgbClr val="333333"/>
                </a:solidFill>
                <a:cs typeface="Arial" panose="020B0604020202020204" pitchFamily="34" charset="0"/>
              </a:rPr>
              <a:t>技術資料作成</a:t>
            </a:r>
            <a:endParaRPr lang="en-US" altLang="ja-JP" sz="2000" dirty="0">
              <a:solidFill>
                <a:srgbClr val="333333"/>
              </a:solidFill>
              <a:cs typeface="Arial" panose="020B0604020202020204" pitchFamily="34" charset="0"/>
            </a:endParaRPr>
          </a:p>
        </p:txBody>
      </p:sp>
      <p:sp>
        <p:nvSpPr>
          <p:cNvPr id="18" name="タイトル 1">
            <a:extLst>
              <a:ext uri="{FF2B5EF4-FFF2-40B4-BE49-F238E27FC236}">
                <a16:creationId xmlns:a16="http://schemas.microsoft.com/office/drawing/2014/main" id="{E61E02F2-7953-9E35-34D8-A177C4DDD663}"/>
              </a:ext>
            </a:extLst>
          </p:cNvPr>
          <p:cNvSpPr>
            <a:spLocks noGrp="1"/>
          </p:cNvSpPr>
          <p:nvPr>
            <p:ph type="title"/>
          </p:nvPr>
        </p:nvSpPr>
        <p:spPr>
          <a:xfrm>
            <a:off x="330011" y="-27384"/>
            <a:ext cx="7260084" cy="606366"/>
          </a:xfrm>
          <a:prstGeom prst="rect">
            <a:avLst/>
          </a:prstGeom>
        </p:spPr>
        <p:txBody>
          <a:bodyPr/>
          <a:lstStyle/>
          <a:p>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業プロ改善：</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自動解析システム</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a:t>
            </a:r>
            <a:r>
              <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2400" kern="1200" dirty="0">
                <a:latin typeface="Arial" panose="020B0604020202020204" pitchFamily="34" charset="0"/>
                <a:ea typeface="ＭＳ Ｐゴシック" panose="020B0600070205080204" pitchFamily="50" charset="-128"/>
                <a:cs typeface="Arial" panose="020B0604020202020204" pitchFamily="34" charset="0"/>
              </a:rPr>
              <a:t>Gr</a:t>
            </a:r>
            <a:endParaRPr kumimoji="1" lang="ja-JP" altLang="en-US" sz="2400" kern="1200"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789877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0DFD-AB2B-7D35-3B68-FBD962A0EC6F}"/>
              </a:ext>
            </a:extLst>
          </p:cNvPr>
          <p:cNvSpPr>
            <a:spLocks noGrp="1"/>
          </p:cNvSpPr>
          <p:nvPr>
            <p:ph type="title"/>
          </p:nvPr>
        </p:nvSpPr>
        <p:spPr/>
        <p:txBody>
          <a:bodyPr/>
          <a:lstStyle/>
          <a:p>
            <a:r>
              <a:rPr kumimoji="1" lang="ja-JP" altLang="en-US" dirty="0"/>
              <a:t>目次</a:t>
            </a:r>
          </a:p>
        </p:txBody>
      </p:sp>
      <p:sp>
        <p:nvSpPr>
          <p:cNvPr id="5" name="テキスト ボックス 4">
            <a:extLst>
              <a:ext uri="{FF2B5EF4-FFF2-40B4-BE49-F238E27FC236}">
                <a16:creationId xmlns:a16="http://schemas.microsoft.com/office/drawing/2014/main" id="{F2AB7D53-A075-5D91-A45B-C8471262A01B}"/>
              </a:ext>
            </a:extLst>
          </p:cNvPr>
          <p:cNvSpPr txBox="1"/>
          <p:nvPr/>
        </p:nvSpPr>
        <p:spPr>
          <a:xfrm>
            <a:off x="1687398" y="1103190"/>
            <a:ext cx="6109918" cy="4017446"/>
          </a:xfrm>
          <a:prstGeom prst="rect">
            <a:avLst/>
          </a:prstGeom>
          <a:noFill/>
        </p:spPr>
        <p:txBody>
          <a:bodyPr wrap="square" rtlCol="0" anchor="t">
            <a:spAutoFit/>
          </a:bodyPr>
          <a:lstStyle/>
          <a:p>
            <a:pPr marL="457200" indent="-457200">
              <a:lnSpc>
                <a:spcPct val="200000"/>
              </a:lnSpc>
              <a:buClr>
                <a:srgbClr val="0070C0"/>
              </a:buClr>
              <a:buSzPct val="110000"/>
              <a:buFont typeface="+mj-lt"/>
              <a:buAutoNum type="arabicPeriod"/>
            </a:pPr>
            <a:r>
              <a:rPr lang="ja-JP" altLang="en-US" sz="2800" dirty="0">
                <a:solidFill>
                  <a:schemeClr val="accent3">
                    <a:lumMod val="85000"/>
                  </a:schemeClr>
                </a:solidFill>
                <a:cs typeface="Arial" panose="020B0604020202020204" pitchFamily="34" charset="0"/>
              </a:rPr>
              <a:t>進捗状況</a:t>
            </a:r>
            <a:endParaRPr lang="en-US" altLang="ja-JP" sz="2800" dirty="0">
              <a:solidFill>
                <a:schemeClr val="accent3">
                  <a:lumMod val="85000"/>
                </a:schemeClr>
              </a:solidFill>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solidFill>
                  <a:schemeClr val="bg1">
                    <a:lumMod val="85000"/>
                  </a:schemeClr>
                </a:solidFill>
                <a:cs typeface="Arial" panose="020B0604020202020204" pitchFamily="34" charset="0"/>
              </a:rPr>
              <a:t>項目ごとの進捗</a:t>
            </a:r>
            <a:endParaRPr lang="en-US" altLang="ja-JP" sz="2800" dirty="0">
              <a:solidFill>
                <a:schemeClr val="bg1">
                  <a:lumMod val="85000"/>
                </a:schemeClr>
              </a:solidFill>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2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ＭＳ Ｐゴシック" panose="020B0600070205080204" pitchFamily="50" charset="-128"/>
                <a:cs typeface="Arial" panose="020B0604020202020204" pitchFamily="34" charset="0"/>
              </a:rPr>
              <a:t>業務プロセス改善</a:t>
            </a:r>
            <a:endParaRPr kumimoji="1" lang="en-US" altLang="ja-JP" sz="2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今後の予定</a:t>
            </a:r>
            <a:endParaRPr lang="en-US" altLang="ja-JP" sz="2800" dirty="0">
              <a:cs typeface="Arial" panose="020B0604020202020204" pitchFamily="34" charset="0"/>
            </a:endParaRPr>
          </a:p>
        </p:txBody>
      </p:sp>
    </p:spTree>
    <p:extLst>
      <p:ext uri="{BB962C8B-B14F-4D97-AF65-F5344CB8AC3E}">
        <p14:creationId xmlns:p14="http://schemas.microsoft.com/office/powerpoint/2010/main" val="3056135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0DFD-AB2B-7D35-3B68-FBD962A0EC6F}"/>
              </a:ext>
            </a:extLst>
          </p:cNvPr>
          <p:cNvSpPr>
            <a:spLocks noGrp="1"/>
          </p:cNvSpPr>
          <p:nvPr>
            <p:ph type="title"/>
          </p:nvPr>
        </p:nvSpPr>
        <p:spPr/>
        <p:txBody>
          <a:bodyPr/>
          <a:lstStyle/>
          <a:p>
            <a:r>
              <a:rPr kumimoji="1" lang="ja-JP" altLang="en-US" dirty="0"/>
              <a:t>目次</a:t>
            </a:r>
          </a:p>
        </p:txBody>
      </p:sp>
      <p:sp>
        <p:nvSpPr>
          <p:cNvPr id="5" name="テキスト ボックス 4">
            <a:extLst>
              <a:ext uri="{FF2B5EF4-FFF2-40B4-BE49-F238E27FC236}">
                <a16:creationId xmlns:a16="http://schemas.microsoft.com/office/drawing/2014/main" id="{6EFBBD82-F811-92F7-755B-5E5184597A95}"/>
              </a:ext>
            </a:extLst>
          </p:cNvPr>
          <p:cNvSpPr txBox="1"/>
          <p:nvPr/>
        </p:nvSpPr>
        <p:spPr>
          <a:xfrm>
            <a:off x="1687398" y="1103190"/>
            <a:ext cx="6109918" cy="4017446"/>
          </a:xfrm>
          <a:prstGeom prst="rect">
            <a:avLst/>
          </a:prstGeom>
          <a:noFill/>
        </p:spPr>
        <p:txBody>
          <a:bodyPr wrap="square" rtlCol="0" anchor="t">
            <a:spAutoFit/>
          </a:bodyPr>
          <a:lstStyle/>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進捗状況</a:t>
            </a:r>
            <a:endParaRPr lang="en-US" altLang="ja-JP" sz="2800" dirty="0">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solidFill>
                  <a:schemeClr val="bg1">
                    <a:lumMod val="85000"/>
                  </a:schemeClr>
                </a:solidFill>
                <a:cs typeface="Arial" panose="020B0604020202020204" pitchFamily="34" charset="0"/>
              </a:rPr>
              <a:t>項目ごとの進捗</a:t>
            </a:r>
            <a:endParaRPr lang="en-US" altLang="ja-JP" sz="2800" dirty="0">
              <a:solidFill>
                <a:schemeClr val="bg1">
                  <a:lumMod val="85000"/>
                </a:schemeClr>
              </a:solidFill>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24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業務プロセス改善</a:t>
            </a:r>
            <a:endParaRPr kumimoji="1" lang="en-US" altLang="ja-JP" sz="24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solidFill>
                  <a:schemeClr val="accent3">
                    <a:lumMod val="85000"/>
                  </a:schemeClr>
                </a:solidFill>
                <a:cs typeface="Arial" panose="020B0604020202020204" pitchFamily="34" charset="0"/>
              </a:rPr>
              <a:t>今後の予定</a:t>
            </a:r>
            <a:endParaRPr lang="en-US" altLang="ja-JP" sz="2800" dirty="0">
              <a:solidFill>
                <a:schemeClr val="accent3">
                  <a:lumMod val="85000"/>
                </a:schemeClr>
              </a:solidFill>
              <a:cs typeface="Arial" panose="020B0604020202020204" pitchFamily="34" charset="0"/>
            </a:endParaRPr>
          </a:p>
        </p:txBody>
      </p:sp>
    </p:spTree>
    <p:extLst>
      <p:ext uri="{BB962C8B-B14F-4D97-AF65-F5344CB8AC3E}">
        <p14:creationId xmlns:p14="http://schemas.microsoft.com/office/powerpoint/2010/main" val="2349704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prstGeom prst="rect">
            <a:avLst/>
          </a:prstGeom>
        </p:spPr>
        <p:txBody>
          <a:bodyPr/>
          <a:lstStyle/>
          <a:p>
            <a:r>
              <a:rPr lang="ja-JP" altLang="en-US" dirty="0"/>
              <a:t>今後の予定</a:t>
            </a:r>
            <a:endParaRPr kumimoji="1" lang="ja-JP" altLang="en-US" b="1" dirty="0">
              <a:solidFill>
                <a:schemeClr val="bg1"/>
              </a:solidFill>
            </a:endParaRPr>
          </a:p>
        </p:txBody>
      </p:sp>
      <p:cxnSp>
        <p:nvCxnSpPr>
          <p:cNvPr id="16" name="直線矢印コネクタ 15"/>
          <p:cNvCxnSpPr/>
          <p:nvPr/>
        </p:nvCxnSpPr>
        <p:spPr bwMode="auto">
          <a:xfrm>
            <a:off x="2097535" y="5521687"/>
            <a:ext cx="1152666" cy="3744"/>
          </a:xfrm>
          <a:prstGeom prst="straightConnector1">
            <a:avLst/>
          </a:prstGeom>
          <a:solidFill>
            <a:schemeClr val="accent1"/>
          </a:solidFill>
          <a:ln w="57150" cap="flat" cmpd="sng" algn="ctr">
            <a:solidFill>
              <a:schemeClr val="accent1">
                <a:lumMod val="50000"/>
              </a:schemeClr>
            </a:solidFill>
            <a:prstDash val="sys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9" name="表 8"/>
          <p:cNvGraphicFramePr>
            <a:graphicFrameLocks noGrp="1"/>
          </p:cNvGraphicFramePr>
          <p:nvPr>
            <p:extLst>
              <p:ext uri="{D42A27DB-BD31-4B8C-83A1-F6EECF244321}">
                <p14:modId xmlns:p14="http://schemas.microsoft.com/office/powerpoint/2010/main" val="469288486"/>
              </p:ext>
            </p:extLst>
          </p:nvPr>
        </p:nvGraphicFramePr>
        <p:xfrm>
          <a:off x="201520" y="801214"/>
          <a:ext cx="9468001" cy="5609941"/>
        </p:xfrm>
        <a:graphic>
          <a:graphicData uri="http://schemas.openxmlformats.org/drawingml/2006/table">
            <a:tbl>
              <a:tblPr firstRow="1" bandRow="1">
                <a:tableStyleId>{5C22544A-7EE6-4342-B048-85BDC9FD1C3A}</a:tableStyleId>
              </a:tblPr>
              <a:tblGrid>
                <a:gridCol w="336094">
                  <a:extLst>
                    <a:ext uri="{9D8B030D-6E8A-4147-A177-3AD203B41FA5}">
                      <a16:colId xmlns:a16="http://schemas.microsoft.com/office/drawing/2014/main" val="20000"/>
                    </a:ext>
                  </a:extLst>
                </a:gridCol>
                <a:gridCol w="1996512">
                  <a:extLst>
                    <a:ext uri="{9D8B030D-6E8A-4147-A177-3AD203B41FA5}">
                      <a16:colId xmlns:a16="http://schemas.microsoft.com/office/drawing/2014/main" val="20001"/>
                    </a:ext>
                  </a:extLst>
                </a:gridCol>
                <a:gridCol w="475693">
                  <a:extLst>
                    <a:ext uri="{9D8B030D-6E8A-4147-A177-3AD203B41FA5}">
                      <a16:colId xmlns:a16="http://schemas.microsoft.com/office/drawing/2014/main" val="20003"/>
                    </a:ext>
                  </a:extLst>
                </a:gridCol>
                <a:gridCol w="475693">
                  <a:extLst>
                    <a:ext uri="{9D8B030D-6E8A-4147-A177-3AD203B41FA5}">
                      <a16:colId xmlns:a16="http://schemas.microsoft.com/office/drawing/2014/main" val="20004"/>
                    </a:ext>
                  </a:extLst>
                </a:gridCol>
                <a:gridCol w="475693">
                  <a:extLst>
                    <a:ext uri="{9D8B030D-6E8A-4147-A177-3AD203B41FA5}">
                      <a16:colId xmlns:a16="http://schemas.microsoft.com/office/drawing/2014/main" val="20005"/>
                    </a:ext>
                  </a:extLst>
                </a:gridCol>
                <a:gridCol w="475693">
                  <a:extLst>
                    <a:ext uri="{9D8B030D-6E8A-4147-A177-3AD203B41FA5}">
                      <a16:colId xmlns:a16="http://schemas.microsoft.com/office/drawing/2014/main" val="20007"/>
                    </a:ext>
                  </a:extLst>
                </a:gridCol>
                <a:gridCol w="475693">
                  <a:extLst>
                    <a:ext uri="{9D8B030D-6E8A-4147-A177-3AD203B41FA5}">
                      <a16:colId xmlns:a16="http://schemas.microsoft.com/office/drawing/2014/main" val="4002240873"/>
                    </a:ext>
                  </a:extLst>
                </a:gridCol>
                <a:gridCol w="475693">
                  <a:extLst>
                    <a:ext uri="{9D8B030D-6E8A-4147-A177-3AD203B41FA5}">
                      <a16:colId xmlns:a16="http://schemas.microsoft.com/office/drawing/2014/main" val="1735120872"/>
                    </a:ext>
                  </a:extLst>
                </a:gridCol>
                <a:gridCol w="475693">
                  <a:extLst>
                    <a:ext uri="{9D8B030D-6E8A-4147-A177-3AD203B41FA5}">
                      <a16:colId xmlns:a16="http://schemas.microsoft.com/office/drawing/2014/main" val="3593287875"/>
                    </a:ext>
                  </a:extLst>
                </a:gridCol>
                <a:gridCol w="475693">
                  <a:extLst>
                    <a:ext uri="{9D8B030D-6E8A-4147-A177-3AD203B41FA5}">
                      <a16:colId xmlns:a16="http://schemas.microsoft.com/office/drawing/2014/main" val="2219734027"/>
                    </a:ext>
                  </a:extLst>
                </a:gridCol>
                <a:gridCol w="475693">
                  <a:extLst>
                    <a:ext uri="{9D8B030D-6E8A-4147-A177-3AD203B41FA5}">
                      <a16:colId xmlns:a16="http://schemas.microsoft.com/office/drawing/2014/main" val="1981727672"/>
                    </a:ext>
                  </a:extLst>
                </a:gridCol>
                <a:gridCol w="475693">
                  <a:extLst>
                    <a:ext uri="{9D8B030D-6E8A-4147-A177-3AD203B41FA5}">
                      <a16:colId xmlns:a16="http://schemas.microsoft.com/office/drawing/2014/main" val="20011"/>
                    </a:ext>
                  </a:extLst>
                </a:gridCol>
                <a:gridCol w="475693">
                  <a:extLst>
                    <a:ext uri="{9D8B030D-6E8A-4147-A177-3AD203B41FA5}">
                      <a16:colId xmlns:a16="http://schemas.microsoft.com/office/drawing/2014/main" val="1022781532"/>
                    </a:ext>
                  </a:extLst>
                </a:gridCol>
                <a:gridCol w="475693">
                  <a:extLst>
                    <a:ext uri="{9D8B030D-6E8A-4147-A177-3AD203B41FA5}">
                      <a16:colId xmlns:a16="http://schemas.microsoft.com/office/drawing/2014/main" val="3768876465"/>
                    </a:ext>
                  </a:extLst>
                </a:gridCol>
                <a:gridCol w="475693">
                  <a:extLst>
                    <a:ext uri="{9D8B030D-6E8A-4147-A177-3AD203B41FA5}">
                      <a16:colId xmlns:a16="http://schemas.microsoft.com/office/drawing/2014/main" val="27815534"/>
                    </a:ext>
                  </a:extLst>
                </a:gridCol>
                <a:gridCol w="475693">
                  <a:extLst>
                    <a:ext uri="{9D8B030D-6E8A-4147-A177-3AD203B41FA5}">
                      <a16:colId xmlns:a16="http://schemas.microsoft.com/office/drawing/2014/main" val="3251652039"/>
                    </a:ext>
                  </a:extLst>
                </a:gridCol>
                <a:gridCol w="475693">
                  <a:extLst>
                    <a:ext uri="{9D8B030D-6E8A-4147-A177-3AD203B41FA5}">
                      <a16:colId xmlns:a16="http://schemas.microsoft.com/office/drawing/2014/main" val="219322677"/>
                    </a:ext>
                  </a:extLst>
                </a:gridCol>
              </a:tblGrid>
              <a:tr h="108200">
                <a:tc gridSpan="2">
                  <a:txBody>
                    <a:bodyPr/>
                    <a:lstStyle/>
                    <a:p>
                      <a:pPr algn="ctr"/>
                      <a:endParaRPr kumimoji="1" lang="ja-JP" altLang="en-US" sz="16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kumimoji="1" lang="ja-JP" altLang="en-US"/>
                    </a:p>
                  </a:txBody>
                  <a:tcPr/>
                </a:tc>
                <a:tc gridSpan="1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8</a:t>
                      </a:r>
                      <a:r>
                        <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月</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8</a:t>
                      </a:r>
                      <a:r>
                        <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月</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8</a:t>
                      </a:r>
                      <a:r>
                        <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月</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0"/>
                  </a:ext>
                </a:extLst>
              </a:tr>
              <a:tr h="368236">
                <a:tc gridSpan="2">
                  <a:txBody>
                    <a:bodyPr/>
                    <a:lstStyle/>
                    <a:p>
                      <a:pPr algn="ctr"/>
                      <a:r>
                        <a:rPr kumimoji="1" lang="ja-JP" altLang="en-US" sz="18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タスク</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kumimoji="1" lang="ja-JP" alt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5</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C8C93"/>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6</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7</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8</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C8C93"/>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9</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10</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11</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12</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13</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14</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15</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16</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17</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18</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19</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1"/>
                  </a:ext>
                </a:extLst>
              </a:tr>
              <a:tr h="160411">
                <a:tc gridSpan="2">
                  <a:txBody>
                    <a:bodyPr/>
                    <a:lstStyle/>
                    <a:p>
                      <a:pPr marL="0" indent="0" algn="ctr"/>
                      <a:r>
                        <a:rPr lang="en-US" altLang="ja-JP" sz="1600" b="1" dirty="0" err="1">
                          <a:solidFill>
                            <a:schemeClr val="tx1"/>
                          </a:solidFill>
                          <a:latin typeface="Arial" panose="020B0604020202020204" pitchFamily="34" charset="0"/>
                          <a:ea typeface="ＭＳ Ｐゴシック" panose="020B0600070205080204" pitchFamily="50" charset="-128"/>
                          <a:cs typeface="Arial" panose="020B0604020202020204" pitchFamily="34" charset="0"/>
                        </a:rPr>
                        <a:t>SeeQ</a:t>
                      </a:r>
                      <a:endParaRPr lang="en-US" altLang="ja-JP" sz="1600" b="1"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90000"/>
                      </a:schemeClr>
                    </a:solidFill>
                  </a:tcPr>
                </a:tc>
                <a:tc hMerge="1">
                  <a:txBody>
                    <a:bodyPr/>
                    <a:lstStyle/>
                    <a:p>
                      <a:endParaRPr kumimoji="1" lang="ja-JP" altLang="en-US"/>
                    </a:p>
                  </a:txBody>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20265">
                <a:tc>
                  <a:txBody>
                    <a:bodyPr/>
                    <a:lstStyle/>
                    <a:p>
                      <a:pPr marL="0" indent="0" algn="ctr"/>
                      <a:r>
                        <a:rPr lang="en-US" altLang="ja-JP" sz="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1</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a:r>
                        <a:rPr kumimoji="1" lang="ja-JP" altLang="en-US" sz="1200" dirty="0">
                          <a:latin typeface="Arial" panose="020B0604020202020204" pitchFamily="34" charset="0"/>
                          <a:ea typeface="ＭＳ Ｐゴシック" panose="020B0600070205080204" pitchFamily="50" charset="-128"/>
                          <a:cs typeface="Arial" panose="020B0604020202020204" pitchFamily="34" charset="0"/>
                        </a:rPr>
                        <a:t>第三製造部</a:t>
                      </a:r>
                      <a:endParaRPr kumimoji="1" lang="en-US" altLang="ja-JP" sz="1200" dirty="0">
                        <a:latin typeface="Arial" panose="020B0604020202020204" pitchFamily="34" charset="0"/>
                        <a:ea typeface="ＭＳ Ｐゴシック" panose="020B0600070205080204" pitchFamily="50" charset="-128"/>
                        <a:cs typeface="Arial" panose="020B0604020202020204" pitchFamily="34" charset="0"/>
                      </a:endParaRPr>
                    </a:p>
                    <a:p>
                      <a:pPr algn="ctr"/>
                      <a:r>
                        <a:rPr kumimoji="1" lang="ja-JP" altLang="en-US" sz="1200" dirty="0">
                          <a:latin typeface="Arial" panose="020B0604020202020204" pitchFamily="34" charset="0"/>
                          <a:ea typeface="ＭＳ Ｐゴシック" panose="020B0600070205080204" pitchFamily="50" charset="-128"/>
                          <a:cs typeface="Arial" panose="020B0604020202020204" pitchFamily="34" charset="0"/>
                        </a:rPr>
                        <a:t>接合プロセス解析</a:t>
                      </a:r>
                      <a:endParaRPr kumimoji="1" lang="en-US" altLang="ja-JP" sz="1200" dirty="0">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4078737"/>
                  </a:ext>
                </a:extLst>
              </a:tr>
              <a:tr h="165370">
                <a:tc gridSpan="2">
                  <a:txBody>
                    <a:bodyPr/>
                    <a:lstStyle/>
                    <a:p>
                      <a:pPr marL="0" indent="0" algn="ctr"/>
                      <a:r>
                        <a:rPr lang="ja-JP" altLang="en-US" sz="1600" b="1"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熱解析</a:t>
                      </a:r>
                      <a:endParaRPr lang="en-US" altLang="ja-JP" sz="1600" b="1"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9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400" kern="1200" dirty="0">
                        <a:solidFill>
                          <a:schemeClr val="dk1"/>
                        </a:solidFill>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5191777"/>
                  </a:ext>
                </a:extLst>
              </a:tr>
              <a:tr h="559680">
                <a:tc>
                  <a:txBody>
                    <a:bodyPr/>
                    <a:lstStyle/>
                    <a:p>
                      <a:pPr marL="0" indent="0" algn="ctr"/>
                      <a:r>
                        <a:rPr lang="en-US" altLang="ja-JP"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rPr>
                        <a:t>1</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6351801"/>
                  </a:ext>
                </a:extLst>
              </a:tr>
              <a:tr h="245565">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業務プロセス改善</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90000"/>
                      </a:schemeClr>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400" kern="1200" dirty="0">
                        <a:solidFill>
                          <a:schemeClr val="dk1"/>
                        </a:solidFill>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59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1</a:t>
                      </a:r>
                      <a:endParaRPr kumimoji="1" lang="ja-JP" altLang="en-US"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SAN</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工場</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HT</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データ自動処理システム</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59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2</a:t>
                      </a:r>
                      <a:endParaRPr kumimoji="1" lang="ja-JP" altLang="en-US"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蛍光体課</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SAP</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データ自動処理システム</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65393763"/>
                  </a:ext>
                </a:extLst>
              </a:tr>
              <a:tr h="559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3</a:t>
                      </a:r>
                      <a:endParaRPr kumimoji="1" lang="ja-JP" altLang="en-US"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蛍光体課</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HT</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データ自動処理システム</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3582059"/>
                  </a:ext>
                </a:extLst>
              </a:tr>
              <a:tr h="559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4</a:t>
                      </a:r>
                      <a:endParaRPr kumimoji="1" lang="ja-JP" altLang="en-US"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Gr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自動解析システム</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20408243"/>
                  </a:ext>
                </a:extLst>
              </a:tr>
              <a:tr h="55968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その他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4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612994"/>
                  </a:ext>
                </a:extLst>
              </a:tr>
            </a:tbl>
          </a:graphicData>
        </a:graphic>
      </p:graphicFrame>
      <p:cxnSp>
        <p:nvCxnSpPr>
          <p:cNvPr id="8" name="直線コネクタ 7"/>
          <p:cNvCxnSpPr>
            <a:cxnSpLocks/>
          </p:cNvCxnSpPr>
          <p:nvPr/>
        </p:nvCxnSpPr>
        <p:spPr bwMode="auto">
          <a:xfrm>
            <a:off x="9453500" y="728193"/>
            <a:ext cx="0" cy="5833155"/>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E3CA2758-E4D4-1CA8-2B97-509E81FA1E50}"/>
              </a:ext>
            </a:extLst>
          </p:cNvPr>
          <p:cNvCxnSpPr/>
          <p:nvPr/>
        </p:nvCxnSpPr>
        <p:spPr bwMode="auto">
          <a:xfrm>
            <a:off x="2540732" y="1952836"/>
            <a:ext cx="66247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矢印コネクタ 36">
            <a:extLst>
              <a:ext uri="{FF2B5EF4-FFF2-40B4-BE49-F238E27FC236}">
                <a16:creationId xmlns:a16="http://schemas.microsoft.com/office/drawing/2014/main" id="{27FB398E-FBFF-C8AE-EE81-4E9959748838}"/>
              </a:ext>
            </a:extLst>
          </p:cNvPr>
          <p:cNvCxnSpPr/>
          <p:nvPr/>
        </p:nvCxnSpPr>
        <p:spPr bwMode="auto">
          <a:xfrm>
            <a:off x="2540732" y="4369648"/>
            <a:ext cx="66247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直線矢印コネクタ 25">
            <a:extLst>
              <a:ext uri="{FF2B5EF4-FFF2-40B4-BE49-F238E27FC236}">
                <a16:creationId xmlns:a16="http://schemas.microsoft.com/office/drawing/2014/main" id="{AD589FAE-65F1-89B6-497D-DF4BFB5418B2}"/>
              </a:ext>
            </a:extLst>
          </p:cNvPr>
          <p:cNvCxnSpPr/>
          <p:nvPr/>
        </p:nvCxnSpPr>
        <p:spPr bwMode="auto">
          <a:xfrm>
            <a:off x="2540732" y="2888940"/>
            <a:ext cx="66247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テキスト ボックス 26">
            <a:extLst>
              <a:ext uri="{FF2B5EF4-FFF2-40B4-BE49-F238E27FC236}">
                <a16:creationId xmlns:a16="http://schemas.microsoft.com/office/drawing/2014/main" id="{FBFC7EA8-B028-503C-673A-2A3B7456BD6A}"/>
              </a:ext>
            </a:extLst>
          </p:cNvPr>
          <p:cNvSpPr txBox="1"/>
          <p:nvPr/>
        </p:nvSpPr>
        <p:spPr>
          <a:xfrm>
            <a:off x="3785163" y="2960948"/>
            <a:ext cx="4192173" cy="307777"/>
          </a:xfrm>
          <a:prstGeom prst="rect">
            <a:avLst/>
          </a:prstGeom>
          <a:noFill/>
        </p:spPr>
        <p:txBody>
          <a:bodyPr wrap="none" rtlCol="0">
            <a:spAutoFit/>
          </a:bodyPr>
          <a:lstStyle/>
          <a:p>
            <a:r>
              <a:rPr lang="ja-JP" altLang="en-US" sz="1400" dirty="0">
                <a:cs typeface="Arial" panose="020B0604020202020204" pitchFamily="34" charset="0"/>
              </a:rPr>
              <a:t>時定数スペクトル→</a:t>
            </a:r>
            <a:r>
              <a:rPr lang="en-US" altLang="ja-JP" sz="1400" dirty="0">
                <a:cs typeface="Arial" panose="020B0604020202020204" pitchFamily="34" charset="0"/>
              </a:rPr>
              <a:t>Foster</a:t>
            </a:r>
            <a:r>
              <a:rPr lang="ja-JP" altLang="en-US" sz="1400" dirty="0">
                <a:cs typeface="Arial" panose="020B0604020202020204" pitchFamily="34" charset="0"/>
              </a:rPr>
              <a:t>変換、</a:t>
            </a:r>
            <a:r>
              <a:rPr lang="en-US" altLang="ja-JP" sz="1400" dirty="0">
                <a:cs typeface="Arial" panose="020B0604020202020204" pitchFamily="34" charset="0"/>
              </a:rPr>
              <a:t>Foster</a:t>
            </a:r>
            <a:r>
              <a:rPr lang="ja-JP" altLang="en-US" sz="1400" dirty="0">
                <a:cs typeface="Arial" panose="020B0604020202020204" pitchFamily="34" charset="0"/>
              </a:rPr>
              <a:t>→</a:t>
            </a:r>
            <a:r>
              <a:rPr lang="en-US" altLang="ja-JP" sz="1400" dirty="0" err="1">
                <a:cs typeface="Arial" panose="020B0604020202020204" pitchFamily="34" charset="0"/>
              </a:rPr>
              <a:t>Cauer</a:t>
            </a:r>
            <a:r>
              <a:rPr lang="ja-JP" altLang="en-US" sz="1400" dirty="0">
                <a:cs typeface="Arial" panose="020B0604020202020204" pitchFamily="34" charset="0"/>
              </a:rPr>
              <a:t>変換</a:t>
            </a:r>
            <a:endParaRPr kumimoji="1" lang="ja-JP" altLang="en-US" sz="1400" dirty="0">
              <a:cs typeface="Arial" panose="020B0604020202020204" pitchFamily="34" charset="0"/>
            </a:endParaRPr>
          </a:p>
        </p:txBody>
      </p:sp>
      <p:sp>
        <p:nvSpPr>
          <p:cNvPr id="42" name="テキスト ボックス 41">
            <a:extLst>
              <a:ext uri="{FF2B5EF4-FFF2-40B4-BE49-F238E27FC236}">
                <a16:creationId xmlns:a16="http://schemas.microsoft.com/office/drawing/2014/main" id="{A858F826-C282-D462-EE97-6576C63D52C2}"/>
              </a:ext>
            </a:extLst>
          </p:cNvPr>
          <p:cNvSpPr txBox="1"/>
          <p:nvPr/>
        </p:nvSpPr>
        <p:spPr>
          <a:xfrm>
            <a:off x="4859941" y="2057363"/>
            <a:ext cx="1542410" cy="307777"/>
          </a:xfrm>
          <a:prstGeom prst="rect">
            <a:avLst/>
          </a:prstGeom>
          <a:noFill/>
        </p:spPr>
        <p:txBody>
          <a:bodyPr wrap="none" rtlCol="0">
            <a:spAutoFit/>
          </a:bodyPr>
          <a:lstStyle/>
          <a:p>
            <a:pPr algn="ctr"/>
            <a:r>
              <a:rPr kumimoji="1" lang="ja-JP" altLang="en-US" sz="1400" dirty="0">
                <a:cs typeface="Arial" panose="020B0604020202020204" pitchFamily="34" charset="0"/>
              </a:rPr>
              <a:t>接合</a:t>
            </a:r>
            <a:r>
              <a:rPr lang="ja-JP" altLang="en-US" sz="1400" dirty="0">
                <a:cs typeface="Arial" panose="020B0604020202020204" pitchFamily="34" charset="0"/>
              </a:rPr>
              <a:t>プロセス解析</a:t>
            </a:r>
            <a:endParaRPr kumimoji="1" lang="ja-JP" altLang="en-US" sz="1400" dirty="0">
              <a:cs typeface="Arial" panose="020B0604020202020204" pitchFamily="34" charset="0"/>
            </a:endParaRPr>
          </a:p>
        </p:txBody>
      </p:sp>
      <p:sp>
        <p:nvSpPr>
          <p:cNvPr id="44" name="テキスト ボックス 43">
            <a:extLst>
              <a:ext uri="{FF2B5EF4-FFF2-40B4-BE49-F238E27FC236}">
                <a16:creationId xmlns:a16="http://schemas.microsoft.com/office/drawing/2014/main" id="{81B32FC9-1EDC-B911-AAEA-060EDE844685}"/>
              </a:ext>
            </a:extLst>
          </p:cNvPr>
          <p:cNvSpPr txBox="1"/>
          <p:nvPr/>
        </p:nvSpPr>
        <p:spPr>
          <a:xfrm>
            <a:off x="4520952" y="4401464"/>
            <a:ext cx="2249334" cy="307777"/>
          </a:xfrm>
          <a:prstGeom prst="rect">
            <a:avLst/>
          </a:prstGeom>
          <a:noFill/>
        </p:spPr>
        <p:txBody>
          <a:bodyPr wrap="none" rtlCol="0">
            <a:spAutoFit/>
          </a:bodyPr>
          <a:lstStyle/>
          <a:p>
            <a:r>
              <a:rPr kumimoji="1" lang="ja-JP" altLang="en-US" sz="1400" b="0" i="0" u="none" strike="noStrike" cap="none" normalizeH="0" baseline="0" dirty="0">
                <a:ln>
                  <a:noFill/>
                </a:ln>
                <a:solidFill>
                  <a:schemeClr val="tx1"/>
                </a:solidFill>
                <a:effectLst/>
                <a:latin typeface="Arial" charset="0"/>
                <a:ea typeface="ＭＳ Ｐゴシック" charset="-128"/>
              </a:rPr>
              <a:t>資料作成（提案・技術資料）</a:t>
            </a:r>
            <a:endParaRPr kumimoji="1" lang="ja-JP" altLang="en-US" sz="1400" dirty="0">
              <a:cs typeface="Arial" panose="020B0604020202020204" pitchFamily="34" charset="0"/>
            </a:endParaRPr>
          </a:p>
        </p:txBody>
      </p:sp>
      <p:sp>
        <p:nvSpPr>
          <p:cNvPr id="60" name="テキスト ボックス 59">
            <a:extLst>
              <a:ext uri="{FF2B5EF4-FFF2-40B4-BE49-F238E27FC236}">
                <a16:creationId xmlns:a16="http://schemas.microsoft.com/office/drawing/2014/main" id="{A1CFF06E-0B7B-739D-6BC3-71C72D16EE73}"/>
              </a:ext>
            </a:extLst>
          </p:cNvPr>
          <p:cNvSpPr txBox="1"/>
          <p:nvPr/>
        </p:nvSpPr>
        <p:spPr>
          <a:xfrm>
            <a:off x="3612556" y="6024586"/>
            <a:ext cx="1101584" cy="307777"/>
          </a:xfrm>
          <a:prstGeom prst="rect">
            <a:avLst/>
          </a:prstGeom>
          <a:noFill/>
        </p:spPr>
        <p:txBody>
          <a:bodyPr wrap="none" rtlCol="0">
            <a:spAutoFit/>
          </a:bodyPr>
          <a:lstStyle/>
          <a:p>
            <a:pPr algn="ctr"/>
            <a:r>
              <a:rPr lang="en-US" altLang="ja-JP" sz="1400" dirty="0">
                <a:latin typeface="Arial" charset="0"/>
                <a:ea typeface="ＭＳ Ｐゴシック" charset="-128"/>
              </a:rPr>
              <a:t>MI</a:t>
            </a:r>
            <a:r>
              <a:rPr lang="ja-JP" altLang="en-US" sz="1400" dirty="0">
                <a:latin typeface="Arial" charset="0"/>
                <a:ea typeface="ＭＳ Ｐゴシック" charset="-128"/>
              </a:rPr>
              <a:t>教育受講</a:t>
            </a:r>
            <a:endParaRPr kumimoji="1" lang="ja-JP" altLang="en-US" sz="1400" dirty="0">
              <a:cs typeface="Arial" panose="020B0604020202020204" pitchFamily="34" charset="0"/>
            </a:endParaRPr>
          </a:p>
        </p:txBody>
      </p:sp>
      <p:cxnSp>
        <p:nvCxnSpPr>
          <p:cNvPr id="63" name="直線コネクタ 62">
            <a:extLst>
              <a:ext uri="{FF2B5EF4-FFF2-40B4-BE49-F238E27FC236}">
                <a16:creationId xmlns:a16="http://schemas.microsoft.com/office/drawing/2014/main" id="{4E76B700-278C-E89E-2F2B-B06B7BDE8B6C}"/>
              </a:ext>
            </a:extLst>
          </p:cNvPr>
          <p:cNvCxnSpPr>
            <a:cxnSpLocks/>
          </p:cNvCxnSpPr>
          <p:nvPr/>
        </p:nvCxnSpPr>
        <p:spPr bwMode="auto">
          <a:xfrm flipH="1">
            <a:off x="7507192" y="3229816"/>
            <a:ext cx="16162" cy="523220"/>
          </a:xfrm>
          <a:prstGeom prst="line">
            <a:avLst/>
          </a:prstGeom>
          <a:ln w="38100">
            <a:solidFill>
              <a:srgbClr val="3C8C93"/>
            </a:solidFill>
            <a:prstDash val="dash"/>
          </a:ln>
        </p:spPr>
        <p:style>
          <a:lnRef idx="1">
            <a:schemeClr val="dk1"/>
          </a:lnRef>
          <a:fillRef idx="0">
            <a:schemeClr val="dk1"/>
          </a:fillRef>
          <a:effectRef idx="0">
            <a:schemeClr val="dk1"/>
          </a:effectRef>
          <a:fontRef idx="minor">
            <a:schemeClr val="tx1"/>
          </a:fontRef>
        </p:style>
      </p:cxnSp>
      <p:sp>
        <p:nvSpPr>
          <p:cNvPr id="64" name="テキスト ボックス 63">
            <a:extLst>
              <a:ext uri="{FF2B5EF4-FFF2-40B4-BE49-F238E27FC236}">
                <a16:creationId xmlns:a16="http://schemas.microsoft.com/office/drawing/2014/main" id="{6B9E398A-E431-EBD0-B884-2D6226ECF3E9}"/>
              </a:ext>
            </a:extLst>
          </p:cNvPr>
          <p:cNvSpPr txBox="1"/>
          <p:nvPr/>
        </p:nvSpPr>
        <p:spPr>
          <a:xfrm>
            <a:off x="6969224" y="3301243"/>
            <a:ext cx="1075936" cy="307777"/>
          </a:xfrm>
          <a:prstGeom prst="rect">
            <a:avLst/>
          </a:prstGeom>
          <a:noFill/>
        </p:spPr>
        <p:txBody>
          <a:bodyPr wrap="none" rtlCol="0">
            <a:spAutoFit/>
          </a:bodyPr>
          <a:lstStyle/>
          <a:p>
            <a:pPr algn="ctr"/>
            <a:r>
              <a:rPr lang="ja-JP" altLang="en-US" sz="1400" dirty="0">
                <a:latin typeface="Arial" charset="0"/>
                <a:ea typeface="ＭＳ Ｐゴシック" charset="-128"/>
              </a:rPr>
              <a:t>業プロ</a:t>
            </a:r>
            <a:r>
              <a:rPr kumimoji="1" lang="en-US" altLang="ja-JP" sz="1400" dirty="0">
                <a:latin typeface="Arial" charset="0"/>
                <a:ea typeface="ＭＳ Ｐゴシック" charset="-128"/>
                <a:cs typeface="Arial" panose="020B0604020202020204" pitchFamily="34" charset="0"/>
              </a:rPr>
              <a:t>MTG</a:t>
            </a:r>
            <a:endParaRPr kumimoji="1" lang="ja-JP" altLang="en-US" sz="1400" dirty="0">
              <a:cs typeface="Arial" panose="020B0604020202020204" pitchFamily="34" charset="0"/>
            </a:endParaRPr>
          </a:p>
        </p:txBody>
      </p:sp>
      <p:cxnSp>
        <p:nvCxnSpPr>
          <p:cNvPr id="35" name="直線矢印コネクタ 34">
            <a:extLst>
              <a:ext uri="{FF2B5EF4-FFF2-40B4-BE49-F238E27FC236}">
                <a16:creationId xmlns:a16="http://schemas.microsoft.com/office/drawing/2014/main" id="{63EAEDDA-6B26-1C6B-3A36-97FADB118457}"/>
              </a:ext>
            </a:extLst>
          </p:cNvPr>
          <p:cNvCxnSpPr/>
          <p:nvPr/>
        </p:nvCxnSpPr>
        <p:spPr bwMode="auto">
          <a:xfrm>
            <a:off x="2540732" y="4925611"/>
            <a:ext cx="66247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テキスト ボックス 35">
            <a:extLst>
              <a:ext uri="{FF2B5EF4-FFF2-40B4-BE49-F238E27FC236}">
                <a16:creationId xmlns:a16="http://schemas.microsoft.com/office/drawing/2014/main" id="{CD15344C-8718-4981-A804-36854DE078CD}"/>
              </a:ext>
            </a:extLst>
          </p:cNvPr>
          <p:cNvSpPr txBox="1"/>
          <p:nvPr/>
        </p:nvSpPr>
        <p:spPr>
          <a:xfrm>
            <a:off x="4520952" y="4957427"/>
            <a:ext cx="2249334" cy="307777"/>
          </a:xfrm>
          <a:prstGeom prst="rect">
            <a:avLst/>
          </a:prstGeom>
          <a:noFill/>
        </p:spPr>
        <p:txBody>
          <a:bodyPr wrap="none" rtlCol="0">
            <a:spAutoFit/>
          </a:bodyPr>
          <a:lstStyle/>
          <a:p>
            <a:r>
              <a:rPr kumimoji="1" lang="ja-JP" altLang="en-US" sz="1400" b="0" i="0" u="none" strike="noStrike" cap="none" normalizeH="0" baseline="0" dirty="0">
                <a:ln>
                  <a:noFill/>
                </a:ln>
                <a:solidFill>
                  <a:schemeClr val="tx1"/>
                </a:solidFill>
                <a:effectLst/>
                <a:latin typeface="Arial" charset="0"/>
                <a:ea typeface="ＭＳ Ｐゴシック" charset="-128"/>
              </a:rPr>
              <a:t>資料作成（提案・技術資料）</a:t>
            </a:r>
            <a:endParaRPr kumimoji="1" lang="ja-JP" altLang="en-US" sz="1400" dirty="0">
              <a:cs typeface="Arial" panose="020B0604020202020204" pitchFamily="34" charset="0"/>
            </a:endParaRPr>
          </a:p>
        </p:txBody>
      </p:sp>
      <p:cxnSp>
        <p:nvCxnSpPr>
          <p:cNvPr id="39" name="直線矢印コネクタ 38">
            <a:extLst>
              <a:ext uri="{FF2B5EF4-FFF2-40B4-BE49-F238E27FC236}">
                <a16:creationId xmlns:a16="http://schemas.microsoft.com/office/drawing/2014/main" id="{3E686D5B-6526-EEE4-E490-6A941416CA92}"/>
              </a:ext>
            </a:extLst>
          </p:cNvPr>
          <p:cNvCxnSpPr/>
          <p:nvPr/>
        </p:nvCxnSpPr>
        <p:spPr bwMode="auto">
          <a:xfrm>
            <a:off x="2540732" y="5445224"/>
            <a:ext cx="66247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 name="テキスト ボックス 39">
            <a:extLst>
              <a:ext uri="{FF2B5EF4-FFF2-40B4-BE49-F238E27FC236}">
                <a16:creationId xmlns:a16="http://schemas.microsoft.com/office/drawing/2014/main" id="{43BAF25F-E669-3AB2-8B48-5D0FBBDCCD0C}"/>
              </a:ext>
            </a:extLst>
          </p:cNvPr>
          <p:cNvSpPr txBox="1"/>
          <p:nvPr/>
        </p:nvSpPr>
        <p:spPr>
          <a:xfrm>
            <a:off x="4111208" y="5533491"/>
            <a:ext cx="3506088" cy="307777"/>
          </a:xfrm>
          <a:prstGeom prst="rect">
            <a:avLst/>
          </a:prstGeom>
          <a:noFill/>
        </p:spPr>
        <p:txBody>
          <a:bodyPr wrap="none" rtlCol="0">
            <a:spAutoFit/>
          </a:bodyPr>
          <a:lstStyle/>
          <a:p>
            <a:r>
              <a:rPr kumimoji="1" lang="ja-JP" altLang="en-US" sz="1400" b="0" i="0" u="none" strike="noStrike" cap="none" normalizeH="0" baseline="0" dirty="0">
                <a:ln>
                  <a:noFill/>
                </a:ln>
                <a:solidFill>
                  <a:schemeClr val="tx1"/>
                </a:solidFill>
                <a:effectLst/>
                <a:latin typeface="Arial" charset="0"/>
                <a:ea typeface="ＭＳ Ｐゴシック" charset="-128"/>
              </a:rPr>
              <a:t>資料作成（</a:t>
            </a:r>
            <a:r>
              <a:rPr lang="ja-JP" altLang="en-US" sz="1400" dirty="0">
                <a:latin typeface="Arial" charset="0"/>
                <a:ea typeface="ＭＳ Ｐゴシック" charset="-128"/>
              </a:rPr>
              <a:t>報告書・</a:t>
            </a:r>
            <a:r>
              <a:rPr kumimoji="1" lang="ja-JP" altLang="en-US" sz="1400" b="0" i="0" u="none" strike="noStrike" cap="none" normalizeH="0" baseline="0" dirty="0">
                <a:ln>
                  <a:noFill/>
                </a:ln>
                <a:solidFill>
                  <a:schemeClr val="tx1"/>
                </a:solidFill>
                <a:effectLst/>
                <a:latin typeface="Arial" charset="0"/>
                <a:ea typeface="ＭＳ Ｐゴシック" charset="-128"/>
              </a:rPr>
              <a:t>手順書・提案・技術資料）</a:t>
            </a:r>
            <a:endParaRPr kumimoji="1" lang="ja-JP" altLang="en-US" sz="1400" dirty="0">
              <a:cs typeface="Arial" panose="020B0604020202020204" pitchFamily="34" charset="0"/>
            </a:endParaRPr>
          </a:p>
        </p:txBody>
      </p:sp>
      <p:cxnSp>
        <p:nvCxnSpPr>
          <p:cNvPr id="48" name="直線矢印コネクタ 47">
            <a:extLst>
              <a:ext uri="{FF2B5EF4-FFF2-40B4-BE49-F238E27FC236}">
                <a16:creationId xmlns:a16="http://schemas.microsoft.com/office/drawing/2014/main" id="{2A17551C-EF50-59DD-3E59-48CF461A5073}"/>
              </a:ext>
            </a:extLst>
          </p:cNvPr>
          <p:cNvCxnSpPr/>
          <p:nvPr/>
        </p:nvCxnSpPr>
        <p:spPr bwMode="auto">
          <a:xfrm>
            <a:off x="2540732" y="3809487"/>
            <a:ext cx="66247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9" name="テキスト ボックス 48">
            <a:extLst>
              <a:ext uri="{FF2B5EF4-FFF2-40B4-BE49-F238E27FC236}">
                <a16:creationId xmlns:a16="http://schemas.microsoft.com/office/drawing/2014/main" id="{8993E0BD-E9BF-8163-4A9C-E77DD0EAFDD2}"/>
              </a:ext>
            </a:extLst>
          </p:cNvPr>
          <p:cNvSpPr txBox="1"/>
          <p:nvPr/>
        </p:nvSpPr>
        <p:spPr>
          <a:xfrm>
            <a:off x="4503866" y="3841303"/>
            <a:ext cx="2249334" cy="307777"/>
          </a:xfrm>
          <a:prstGeom prst="rect">
            <a:avLst/>
          </a:prstGeom>
          <a:noFill/>
        </p:spPr>
        <p:txBody>
          <a:bodyPr wrap="none" rtlCol="0">
            <a:spAutoFit/>
          </a:bodyPr>
          <a:lstStyle/>
          <a:p>
            <a:r>
              <a:rPr kumimoji="1" lang="ja-JP" altLang="en-US" sz="1400" b="0" i="0" u="none" strike="noStrike" cap="none" normalizeH="0" baseline="0" dirty="0">
                <a:ln>
                  <a:noFill/>
                </a:ln>
                <a:solidFill>
                  <a:schemeClr val="tx1"/>
                </a:solidFill>
                <a:effectLst/>
                <a:latin typeface="Arial" charset="0"/>
                <a:ea typeface="ＭＳ Ｐゴシック" charset="-128"/>
              </a:rPr>
              <a:t>資料作成（提案・技術資料）</a:t>
            </a:r>
            <a:endParaRPr kumimoji="1" lang="ja-JP" altLang="en-US" sz="1400" dirty="0">
              <a:cs typeface="Arial" panose="020B0604020202020204" pitchFamily="34" charset="0"/>
            </a:endParaRPr>
          </a:p>
        </p:txBody>
      </p:sp>
    </p:spTree>
    <p:extLst>
      <p:ext uri="{BB962C8B-B14F-4D97-AF65-F5344CB8AC3E}">
        <p14:creationId xmlns:p14="http://schemas.microsoft.com/office/powerpoint/2010/main" val="367618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prstGeom prst="rect">
            <a:avLst/>
          </a:prstGeom>
        </p:spPr>
        <p:txBody>
          <a:bodyPr/>
          <a:lstStyle/>
          <a:p>
            <a:r>
              <a:rPr kumimoji="1" lang="ja-JP" altLang="en-US" b="1" dirty="0">
                <a:solidFill>
                  <a:schemeClr val="bg1"/>
                </a:solidFill>
              </a:rPr>
              <a:t>進捗状況</a:t>
            </a:r>
          </a:p>
        </p:txBody>
      </p:sp>
      <p:graphicFrame>
        <p:nvGraphicFramePr>
          <p:cNvPr id="9" name="表 8"/>
          <p:cNvGraphicFramePr>
            <a:graphicFrameLocks noGrp="1"/>
          </p:cNvGraphicFramePr>
          <p:nvPr>
            <p:extLst>
              <p:ext uri="{D42A27DB-BD31-4B8C-83A1-F6EECF244321}">
                <p14:modId xmlns:p14="http://schemas.microsoft.com/office/powerpoint/2010/main" val="511799477"/>
              </p:ext>
            </p:extLst>
          </p:nvPr>
        </p:nvGraphicFramePr>
        <p:xfrm>
          <a:off x="201520" y="801214"/>
          <a:ext cx="9468001" cy="3554476"/>
        </p:xfrm>
        <a:graphic>
          <a:graphicData uri="http://schemas.openxmlformats.org/drawingml/2006/table">
            <a:tbl>
              <a:tblPr firstRow="1" bandRow="1">
                <a:tableStyleId>{5C22544A-7EE6-4342-B048-85BDC9FD1C3A}</a:tableStyleId>
              </a:tblPr>
              <a:tblGrid>
                <a:gridCol w="336094">
                  <a:extLst>
                    <a:ext uri="{9D8B030D-6E8A-4147-A177-3AD203B41FA5}">
                      <a16:colId xmlns:a16="http://schemas.microsoft.com/office/drawing/2014/main" val="20000"/>
                    </a:ext>
                  </a:extLst>
                </a:gridCol>
                <a:gridCol w="1996512">
                  <a:extLst>
                    <a:ext uri="{9D8B030D-6E8A-4147-A177-3AD203B41FA5}">
                      <a16:colId xmlns:a16="http://schemas.microsoft.com/office/drawing/2014/main" val="20001"/>
                    </a:ext>
                  </a:extLst>
                </a:gridCol>
                <a:gridCol w="475693">
                  <a:extLst>
                    <a:ext uri="{9D8B030D-6E8A-4147-A177-3AD203B41FA5}">
                      <a16:colId xmlns:a16="http://schemas.microsoft.com/office/drawing/2014/main" val="20003"/>
                    </a:ext>
                  </a:extLst>
                </a:gridCol>
                <a:gridCol w="475693">
                  <a:extLst>
                    <a:ext uri="{9D8B030D-6E8A-4147-A177-3AD203B41FA5}">
                      <a16:colId xmlns:a16="http://schemas.microsoft.com/office/drawing/2014/main" val="20004"/>
                    </a:ext>
                  </a:extLst>
                </a:gridCol>
                <a:gridCol w="475693">
                  <a:extLst>
                    <a:ext uri="{9D8B030D-6E8A-4147-A177-3AD203B41FA5}">
                      <a16:colId xmlns:a16="http://schemas.microsoft.com/office/drawing/2014/main" val="20005"/>
                    </a:ext>
                  </a:extLst>
                </a:gridCol>
                <a:gridCol w="475693">
                  <a:extLst>
                    <a:ext uri="{9D8B030D-6E8A-4147-A177-3AD203B41FA5}">
                      <a16:colId xmlns:a16="http://schemas.microsoft.com/office/drawing/2014/main" val="20007"/>
                    </a:ext>
                  </a:extLst>
                </a:gridCol>
                <a:gridCol w="475693">
                  <a:extLst>
                    <a:ext uri="{9D8B030D-6E8A-4147-A177-3AD203B41FA5}">
                      <a16:colId xmlns:a16="http://schemas.microsoft.com/office/drawing/2014/main" val="4002240873"/>
                    </a:ext>
                  </a:extLst>
                </a:gridCol>
                <a:gridCol w="475693">
                  <a:extLst>
                    <a:ext uri="{9D8B030D-6E8A-4147-A177-3AD203B41FA5}">
                      <a16:colId xmlns:a16="http://schemas.microsoft.com/office/drawing/2014/main" val="1735120872"/>
                    </a:ext>
                  </a:extLst>
                </a:gridCol>
                <a:gridCol w="475693">
                  <a:extLst>
                    <a:ext uri="{9D8B030D-6E8A-4147-A177-3AD203B41FA5}">
                      <a16:colId xmlns:a16="http://schemas.microsoft.com/office/drawing/2014/main" val="3593287875"/>
                    </a:ext>
                  </a:extLst>
                </a:gridCol>
                <a:gridCol w="475693">
                  <a:extLst>
                    <a:ext uri="{9D8B030D-6E8A-4147-A177-3AD203B41FA5}">
                      <a16:colId xmlns:a16="http://schemas.microsoft.com/office/drawing/2014/main" val="2219734027"/>
                    </a:ext>
                  </a:extLst>
                </a:gridCol>
                <a:gridCol w="475693">
                  <a:extLst>
                    <a:ext uri="{9D8B030D-6E8A-4147-A177-3AD203B41FA5}">
                      <a16:colId xmlns:a16="http://schemas.microsoft.com/office/drawing/2014/main" val="1981727672"/>
                    </a:ext>
                  </a:extLst>
                </a:gridCol>
                <a:gridCol w="475693">
                  <a:extLst>
                    <a:ext uri="{9D8B030D-6E8A-4147-A177-3AD203B41FA5}">
                      <a16:colId xmlns:a16="http://schemas.microsoft.com/office/drawing/2014/main" val="20011"/>
                    </a:ext>
                  </a:extLst>
                </a:gridCol>
                <a:gridCol w="475693">
                  <a:extLst>
                    <a:ext uri="{9D8B030D-6E8A-4147-A177-3AD203B41FA5}">
                      <a16:colId xmlns:a16="http://schemas.microsoft.com/office/drawing/2014/main" val="1022781532"/>
                    </a:ext>
                  </a:extLst>
                </a:gridCol>
                <a:gridCol w="475693">
                  <a:extLst>
                    <a:ext uri="{9D8B030D-6E8A-4147-A177-3AD203B41FA5}">
                      <a16:colId xmlns:a16="http://schemas.microsoft.com/office/drawing/2014/main" val="3768876465"/>
                    </a:ext>
                  </a:extLst>
                </a:gridCol>
                <a:gridCol w="475693">
                  <a:extLst>
                    <a:ext uri="{9D8B030D-6E8A-4147-A177-3AD203B41FA5}">
                      <a16:colId xmlns:a16="http://schemas.microsoft.com/office/drawing/2014/main" val="27815534"/>
                    </a:ext>
                  </a:extLst>
                </a:gridCol>
                <a:gridCol w="475693">
                  <a:extLst>
                    <a:ext uri="{9D8B030D-6E8A-4147-A177-3AD203B41FA5}">
                      <a16:colId xmlns:a16="http://schemas.microsoft.com/office/drawing/2014/main" val="3251652039"/>
                    </a:ext>
                  </a:extLst>
                </a:gridCol>
                <a:gridCol w="475693">
                  <a:extLst>
                    <a:ext uri="{9D8B030D-6E8A-4147-A177-3AD203B41FA5}">
                      <a16:colId xmlns:a16="http://schemas.microsoft.com/office/drawing/2014/main" val="219322677"/>
                    </a:ext>
                  </a:extLst>
                </a:gridCol>
              </a:tblGrid>
              <a:tr h="108200">
                <a:tc gridSpan="2">
                  <a:txBody>
                    <a:bodyPr/>
                    <a:lstStyle/>
                    <a:p>
                      <a:pPr algn="ctr"/>
                      <a:endParaRPr kumimoji="1" lang="ja-JP" altLang="en-US" sz="16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gridSpan="10">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7</a:t>
                      </a:r>
                      <a:r>
                        <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月</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8</a:t>
                      </a:r>
                      <a:r>
                        <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月</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8</a:t>
                      </a:r>
                      <a:r>
                        <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月</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0"/>
                  </a:ext>
                </a:extLst>
              </a:tr>
              <a:tr h="368236">
                <a:tc gridSpan="2">
                  <a:txBody>
                    <a:bodyPr/>
                    <a:lstStyle/>
                    <a:p>
                      <a:pPr algn="ctr"/>
                      <a:r>
                        <a:rPr kumimoji="1" lang="ja-JP" altLang="en-US" sz="18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タスク</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23</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24</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25</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C8C93"/>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26</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27</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28</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29</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30</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31</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1</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2</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3</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4</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rPr>
                        <a:t>5</a:t>
                      </a:r>
                      <a:endParaRPr kumimoji="1" lang="ja-JP" altLang="en-US" sz="1400" b="1" dirty="0">
                        <a:solidFill>
                          <a:schemeClr val="bg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1"/>
                  </a:ext>
                </a:extLst>
              </a:tr>
              <a:tr h="165370">
                <a:tc gridSpan="2">
                  <a:txBody>
                    <a:bodyPr/>
                    <a:lstStyle/>
                    <a:p>
                      <a:pPr marL="0" indent="0" algn="ctr"/>
                      <a:r>
                        <a:rPr lang="ja-JP" altLang="en-US" sz="1600" b="1"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熱解析</a:t>
                      </a:r>
                      <a:endParaRPr lang="en-US" altLang="ja-JP" sz="1600" b="1"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90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400" kern="1200" dirty="0">
                        <a:solidFill>
                          <a:schemeClr val="dk1"/>
                        </a:solidFill>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5191777"/>
                  </a:ext>
                </a:extLst>
              </a:tr>
              <a:tr h="559680">
                <a:tc>
                  <a:txBody>
                    <a:bodyPr/>
                    <a:lstStyle/>
                    <a:p>
                      <a:pPr marL="0" indent="0" algn="ctr"/>
                      <a:r>
                        <a:rPr lang="en-US" altLang="ja-JP"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rPr>
                        <a:t>1</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6351801"/>
                  </a:ext>
                </a:extLst>
              </a:tr>
              <a:tr h="245565">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業務プロセス改善</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90000"/>
                      </a:schemeClr>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400" kern="1200" dirty="0">
                        <a:solidFill>
                          <a:schemeClr val="dk1"/>
                        </a:solidFill>
                        <a:latin typeface="Meiryo UI" panose="020B0604030504040204" pitchFamily="50" charset="-128"/>
                        <a:ea typeface="Meiryo UI" panose="020B0604030504040204" pitchFamily="50" charset="-128"/>
                        <a:cs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59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1</a:t>
                      </a:r>
                      <a:endParaRPr kumimoji="1" lang="ja-JP" altLang="en-US"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セメント特混課</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HT</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データ自動処理システム</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59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2</a:t>
                      </a:r>
                      <a:endParaRPr kumimoji="1" lang="ja-JP" altLang="en-US" sz="1200"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検査自動化</a:t>
                      </a: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Gr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HTML</a:t>
                      </a:r>
                      <a:r>
                        <a:rPr kumimoji="1" lang="ja-JP" altLang="en-US"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自動解析システム</a:t>
                      </a:r>
                      <a:endParaRPr kumimoji="1" lang="en-US" altLang="ja-JP" sz="12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20408243"/>
                  </a:ext>
                </a:extLst>
              </a:tr>
              <a:tr h="55968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kern="1200" dirty="0">
                          <a:solidFill>
                            <a:schemeClr val="dk1"/>
                          </a:solidFill>
                          <a:latin typeface="Arial" panose="020B0604020202020204" pitchFamily="34" charset="0"/>
                          <a:ea typeface="ＭＳ Ｐゴシック" panose="020B0600070205080204" pitchFamily="50" charset="-128"/>
                          <a:cs typeface="Arial" panose="020B0604020202020204" pitchFamily="34" charset="0"/>
                        </a:rPr>
                        <a:t>その他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400" kern="12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kumimoji="1" lang="ja-JP" altLang="en-US" sz="1200" dirty="0">
                        <a:solidFill>
                          <a:schemeClr val="tx1">
                            <a:lumMod val="75000"/>
                            <a:lumOff val="25000"/>
                          </a:schemeClr>
                        </a:solidFill>
                        <a:latin typeface="Arial" panose="020B0604020202020204" pitchFamily="34" charset="0"/>
                        <a:ea typeface="ＭＳ Ｐゴシック" panose="020B0600070205080204" pitchFamily="50" charset="-128"/>
                        <a:cs typeface="Arial" panose="020B0604020202020204" pitchFamily="34" charset="0"/>
                      </a:endParaRPr>
                    </a:p>
                  </a:txBody>
                  <a:tcPr marL="36000" marR="36000" marT="36000" marB="36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612994"/>
                  </a:ext>
                </a:extLst>
              </a:tr>
            </a:tbl>
          </a:graphicData>
        </a:graphic>
      </p:graphicFrame>
      <p:cxnSp>
        <p:nvCxnSpPr>
          <p:cNvPr id="8" name="直線コネクタ 7"/>
          <p:cNvCxnSpPr>
            <a:cxnSpLocks/>
          </p:cNvCxnSpPr>
          <p:nvPr/>
        </p:nvCxnSpPr>
        <p:spPr bwMode="auto">
          <a:xfrm>
            <a:off x="9453500" y="728193"/>
            <a:ext cx="0" cy="3780927"/>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E3CA2758-E4D4-1CA8-2B97-509E81FA1E50}"/>
              </a:ext>
            </a:extLst>
          </p:cNvPr>
          <p:cNvCxnSpPr/>
          <p:nvPr/>
        </p:nvCxnSpPr>
        <p:spPr bwMode="auto">
          <a:xfrm>
            <a:off x="3980892" y="1952836"/>
            <a:ext cx="954628"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直線矢印コネクタ 25">
            <a:extLst>
              <a:ext uri="{FF2B5EF4-FFF2-40B4-BE49-F238E27FC236}">
                <a16:creationId xmlns:a16="http://schemas.microsoft.com/office/drawing/2014/main" id="{AD589FAE-65F1-89B6-497D-DF4BFB5418B2}"/>
              </a:ext>
            </a:extLst>
          </p:cNvPr>
          <p:cNvCxnSpPr/>
          <p:nvPr/>
        </p:nvCxnSpPr>
        <p:spPr bwMode="auto">
          <a:xfrm>
            <a:off x="7313532" y="2852936"/>
            <a:ext cx="475918"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テキスト ボックス 26">
            <a:extLst>
              <a:ext uri="{FF2B5EF4-FFF2-40B4-BE49-F238E27FC236}">
                <a16:creationId xmlns:a16="http://schemas.microsoft.com/office/drawing/2014/main" id="{FBFC7EA8-B028-503C-673A-2A3B7456BD6A}"/>
              </a:ext>
            </a:extLst>
          </p:cNvPr>
          <p:cNvSpPr txBox="1"/>
          <p:nvPr/>
        </p:nvSpPr>
        <p:spPr>
          <a:xfrm>
            <a:off x="5025008" y="2941203"/>
            <a:ext cx="1200970" cy="307777"/>
          </a:xfrm>
          <a:prstGeom prst="rect">
            <a:avLst/>
          </a:prstGeom>
          <a:noFill/>
        </p:spPr>
        <p:txBody>
          <a:bodyPr wrap="none" rtlCol="0">
            <a:spAutoFit/>
          </a:bodyPr>
          <a:lstStyle/>
          <a:p>
            <a:r>
              <a:rPr lang="ja-JP" altLang="en-US" sz="1400" dirty="0">
                <a:cs typeface="Arial" panose="020B0604020202020204" pitchFamily="34" charset="0"/>
              </a:rPr>
              <a:t>システム実装</a:t>
            </a:r>
            <a:endParaRPr kumimoji="1" lang="ja-JP" altLang="en-US" sz="1400" dirty="0">
              <a:cs typeface="Arial" panose="020B0604020202020204" pitchFamily="34" charset="0"/>
            </a:endParaRPr>
          </a:p>
        </p:txBody>
      </p:sp>
      <p:sp>
        <p:nvSpPr>
          <p:cNvPr id="42" name="テキスト ボックス 41">
            <a:extLst>
              <a:ext uri="{FF2B5EF4-FFF2-40B4-BE49-F238E27FC236}">
                <a16:creationId xmlns:a16="http://schemas.microsoft.com/office/drawing/2014/main" id="{A858F826-C282-D462-EE97-6576C63D52C2}"/>
              </a:ext>
            </a:extLst>
          </p:cNvPr>
          <p:cNvSpPr txBox="1"/>
          <p:nvPr/>
        </p:nvSpPr>
        <p:spPr>
          <a:xfrm>
            <a:off x="3883643" y="2002541"/>
            <a:ext cx="1082348" cy="523220"/>
          </a:xfrm>
          <a:prstGeom prst="rect">
            <a:avLst/>
          </a:prstGeom>
          <a:noFill/>
        </p:spPr>
        <p:txBody>
          <a:bodyPr wrap="none" rtlCol="0">
            <a:spAutoFit/>
          </a:bodyPr>
          <a:lstStyle/>
          <a:p>
            <a:pPr algn="ctr"/>
            <a:r>
              <a:rPr kumimoji="1" lang="ja-JP" altLang="en-US" sz="1400" dirty="0">
                <a:cs typeface="Arial" panose="020B0604020202020204" pitchFamily="34" charset="0"/>
              </a:rPr>
              <a:t>逆畳み込み</a:t>
            </a:r>
            <a:endParaRPr kumimoji="1" lang="en-US" altLang="ja-JP" sz="1400" dirty="0">
              <a:cs typeface="Arial" panose="020B0604020202020204" pitchFamily="34" charset="0"/>
            </a:endParaRPr>
          </a:p>
          <a:p>
            <a:pPr algn="ctr"/>
            <a:r>
              <a:rPr kumimoji="1" lang="ja-JP" altLang="en-US" sz="1400" dirty="0">
                <a:cs typeface="Arial" panose="020B0604020202020204" pitchFamily="34" charset="0"/>
              </a:rPr>
              <a:t>文献調査</a:t>
            </a:r>
          </a:p>
        </p:txBody>
      </p:sp>
      <p:cxnSp>
        <p:nvCxnSpPr>
          <p:cNvPr id="46" name="直線コネクタ 45">
            <a:extLst>
              <a:ext uri="{FF2B5EF4-FFF2-40B4-BE49-F238E27FC236}">
                <a16:creationId xmlns:a16="http://schemas.microsoft.com/office/drawing/2014/main" id="{C050EE27-17B3-7B31-AE36-38B8583213CD}"/>
              </a:ext>
            </a:extLst>
          </p:cNvPr>
          <p:cNvCxnSpPr>
            <a:cxnSpLocks/>
          </p:cNvCxnSpPr>
          <p:nvPr/>
        </p:nvCxnSpPr>
        <p:spPr bwMode="auto">
          <a:xfrm>
            <a:off x="2792760" y="3753036"/>
            <a:ext cx="0" cy="756084"/>
          </a:xfrm>
          <a:prstGeom prst="line">
            <a:avLst/>
          </a:prstGeom>
          <a:ln w="38100">
            <a:solidFill>
              <a:srgbClr val="3C8C93"/>
            </a:solidFill>
            <a:prstDash val="dash"/>
          </a:ln>
        </p:spPr>
        <p:style>
          <a:lnRef idx="1">
            <a:schemeClr val="dk1"/>
          </a:lnRef>
          <a:fillRef idx="0">
            <a:schemeClr val="dk1"/>
          </a:fillRef>
          <a:effectRef idx="0">
            <a:schemeClr val="dk1"/>
          </a:effectRef>
          <a:fontRef idx="minor">
            <a:schemeClr val="tx1"/>
          </a:fontRef>
        </p:style>
      </p:cxnSp>
      <p:sp>
        <p:nvSpPr>
          <p:cNvPr id="47" name="テキスト ボックス 46">
            <a:extLst>
              <a:ext uri="{FF2B5EF4-FFF2-40B4-BE49-F238E27FC236}">
                <a16:creationId xmlns:a16="http://schemas.microsoft.com/office/drawing/2014/main" id="{050B8C94-E83A-BCA0-41BC-8C0CFF835DBE}"/>
              </a:ext>
            </a:extLst>
          </p:cNvPr>
          <p:cNvSpPr txBox="1"/>
          <p:nvPr/>
        </p:nvSpPr>
        <p:spPr>
          <a:xfrm>
            <a:off x="2540732" y="3923393"/>
            <a:ext cx="543739" cy="307777"/>
          </a:xfrm>
          <a:prstGeom prst="rect">
            <a:avLst/>
          </a:prstGeom>
          <a:noFill/>
        </p:spPr>
        <p:txBody>
          <a:bodyPr wrap="none" rtlCol="0">
            <a:spAutoFit/>
          </a:bodyPr>
          <a:lstStyle/>
          <a:p>
            <a:pPr algn="ctr"/>
            <a:r>
              <a:rPr lang="ja-JP" altLang="en-US" sz="1400" dirty="0">
                <a:latin typeface="Arial" charset="0"/>
                <a:ea typeface="ＭＳ Ｐゴシック" charset="-128"/>
              </a:rPr>
              <a:t>年休</a:t>
            </a:r>
            <a:endParaRPr kumimoji="1" lang="ja-JP" altLang="en-US" sz="1400" dirty="0">
              <a:cs typeface="Arial" panose="020B0604020202020204" pitchFamily="34" charset="0"/>
            </a:endParaRPr>
          </a:p>
        </p:txBody>
      </p:sp>
      <p:cxnSp>
        <p:nvCxnSpPr>
          <p:cNvPr id="63" name="直線コネクタ 62">
            <a:extLst>
              <a:ext uri="{FF2B5EF4-FFF2-40B4-BE49-F238E27FC236}">
                <a16:creationId xmlns:a16="http://schemas.microsoft.com/office/drawing/2014/main" id="{4E76B700-278C-E89E-2F2B-B06B7BDE8B6C}"/>
              </a:ext>
            </a:extLst>
          </p:cNvPr>
          <p:cNvCxnSpPr>
            <a:cxnSpLocks/>
          </p:cNvCxnSpPr>
          <p:nvPr/>
        </p:nvCxnSpPr>
        <p:spPr bwMode="auto">
          <a:xfrm flipH="1">
            <a:off x="8015610" y="2316842"/>
            <a:ext cx="16162" cy="523220"/>
          </a:xfrm>
          <a:prstGeom prst="line">
            <a:avLst/>
          </a:prstGeom>
          <a:ln w="38100">
            <a:solidFill>
              <a:srgbClr val="3C8C93"/>
            </a:solidFill>
            <a:prstDash val="dash"/>
          </a:ln>
        </p:spPr>
        <p:style>
          <a:lnRef idx="1">
            <a:schemeClr val="dk1"/>
          </a:lnRef>
          <a:fillRef idx="0">
            <a:schemeClr val="dk1"/>
          </a:fillRef>
          <a:effectRef idx="0">
            <a:schemeClr val="dk1"/>
          </a:effectRef>
          <a:fontRef idx="minor">
            <a:schemeClr val="tx1"/>
          </a:fontRef>
        </p:style>
      </p:cxnSp>
      <p:sp>
        <p:nvSpPr>
          <p:cNvPr id="64" name="テキスト ボックス 63">
            <a:extLst>
              <a:ext uri="{FF2B5EF4-FFF2-40B4-BE49-F238E27FC236}">
                <a16:creationId xmlns:a16="http://schemas.microsoft.com/office/drawing/2014/main" id="{6B9E398A-E431-EBD0-B884-2D6226ECF3E9}"/>
              </a:ext>
            </a:extLst>
          </p:cNvPr>
          <p:cNvSpPr txBox="1"/>
          <p:nvPr/>
        </p:nvSpPr>
        <p:spPr>
          <a:xfrm>
            <a:off x="7507192" y="2378025"/>
            <a:ext cx="1075936" cy="307777"/>
          </a:xfrm>
          <a:prstGeom prst="rect">
            <a:avLst/>
          </a:prstGeom>
          <a:noFill/>
        </p:spPr>
        <p:txBody>
          <a:bodyPr wrap="none" rtlCol="0">
            <a:spAutoFit/>
          </a:bodyPr>
          <a:lstStyle/>
          <a:p>
            <a:pPr algn="ctr"/>
            <a:r>
              <a:rPr lang="ja-JP" altLang="en-US" sz="1400" dirty="0">
                <a:latin typeface="Arial" charset="0"/>
                <a:ea typeface="ＭＳ Ｐゴシック" charset="-128"/>
              </a:rPr>
              <a:t>業プロ</a:t>
            </a:r>
            <a:r>
              <a:rPr kumimoji="1" lang="en-US" altLang="ja-JP" sz="1400" dirty="0">
                <a:latin typeface="Arial" charset="0"/>
                <a:ea typeface="ＭＳ Ｐゴシック" charset="-128"/>
                <a:cs typeface="Arial" panose="020B0604020202020204" pitchFamily="34" charset="0"/>
              </a:rPr>
              <a:t>MTG</a:t>
            </a:r>
            <a:endParaRPr kumimoji="1" lang="ja-JP" altLang="en-US" sz="1400" dirty="0">
              <a:cs typeface="Arial" panose="020B0604020202020204" pitchFamily="34" charset="0"/>
            </a:endParaRPr>
          </a:p>
        </p:txBody>
      </p:sp>
      <p:sp>
        <p:nvSpPr>
          <p:cNvPr id="28" name="テキスト ボックス 27">
            <a:extLst>
              <a:ext uri="{FF2B5EF4-FFF2-40B4-BE49-F238E27FC236}">
                <a16:creationId xmlns:a16="http://schemas.microsoft.com/office/drawing/2014/main" id="{47E26835-6276-D420-22A1-96184515A993}"/>
              </a:ext>
            </a:extLst>
          </p:cNvPr>
          <p:cNvSpPr txBox="1"/>
          <p:nvPr/>
        </p:nvSpPr>
        <p:spPr>
          <a:xfrm>
            <a:off x="4609667" y="4037404"/>
            <a:ext cx="4411785" cy="307777"/>
          </a:xfrm>
          <a:prstGeom prst="rect">
            <a:avLst/>
          </a:prstGeom>
          <a:noFill/>
        </p:spPr>
        <p:txBody>
          <a:bodyPr wrap="none" rtlCol="0">
            <a:spAutoFit/>
          </a:bodyPr>
          <a:lstStyle/>
          <a:p>
            <a:r>
              <a:rPr kumimoji="1" lang="en-US" altLang="ja-JP" sz="1400" dirty="0">
                <a:cs typeface="Arial" panose="020B0604020202020204" pitchFamily="34" charset="0"/>
              </a:rPr>
              <a:t>PC</a:t>
            </a:r>
            <a:r>
              <a:rPr kumimoji="1" lang="ja-JP" altLang="en-US" sz="1400" dirty="0">
                <a:cs typeface="Arial" panose="020B0604020202020204" pitchFamily="34" charset="0"/>
              </a:rPr>
              <a:t>の</a:t>
            </a:r>
            <a:r>
              <a:rPr kumimoji="1" lang="en-US" altLang="ja-JP" sz="1400" dirty="0">
                <a:cs typeface="Arial" panose="020B0604020202020204" pitchFamily="34" charset="0"/>
              </a:rPr>
              <a:t>IP</a:t>
            </a:r>
            <a:r>
              <a:rPr kumimoji="1" lang="ja-JP" altLang="en-US" sz="1400" dirty="0">
                <a:cs typeface="Arial" panose="020B0604020202020204" pitchFamily="34" charset="0"/>
              </a:rPr>
              <a:t>アドレス等整理・</a:t>
            </a:r>
            <a:r>
              <a:rPr kumimoji="1" lang="en-US" altLang="ja-JP" sz="1400" dirty="0">
                <a:cs typeface="Arial" panose="020B0604020202020204" pitchFamily="34" charset="0"/>
              </a:rPr>
              <a:t>Python</a:t>
            </a:r>
            <a:r>
              <a:rPr kumimoji="1" lang="ja-JP" altLang="en-US" sz="1400" dirty="0">
                <a:cs typeface="Arial" panose="020B0604020202020204" pitchFamily="34" charset="0"/>
              </a:rPr>
              <a:t>用サーバーセットアップ</a:t>
            </a:r>
          </a:p>
        </p:txBody>
      </p:sp>
      <p:cxnSp>
        <p:nvCxnSpPr>
          <p:cNvPr id="41" name="直線矢印コネクタ 40">
            <a:extLst>
              <a:ext uri="{FF2B5EF4-FFF2-40B4-BE49-F238E27FC236}">
                <a16:creationId xmlns:a16="http://schemas.microsoft.com/office/drawing/2014/main" id="{8BA84F8C-85F4-7D75-C566-D5AE822A88AA}"/>
              </a:ext>
            </a:extLst>
          </p:cNvPr>
          <p:cNvCxnSpPr/>
          <p:nvPr/>
        </p:nvCxnSpPr>
        <p:spPr bwMode="auto">
          <a:xfrm>
            <a:off x="4916703" y="1952836"/>
            <a:ext cx="140415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矢印コネクタ 42">
            <a:extLst>
              <a:ext uri="{FF2B5EF4-FFF2-40B4-BE49-F238E27FC236}">
                <a16:creationId xmlns:a16="http://schemas.microsoft.com/office/drawing/2014/main" id="{EEA239EA-FF02-E837-5D7B-1B56DF55D503}"/>
              </a:ext>
            </a:extLst>
          </p:cNvPr>
          <p:cNvCxnSpPr/>
          <p:nvPr/>
        </p:nvCxnSpPr>
        <p:spPr bwMode="auto">
          <a:xfrm>
            <a:off x="7313532" y="1952836"/>
            <a:ext cx="951836"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テキスト ボックス 44">
            <a:extLst>
              <a:ext uri="{FF2B5EF4-FFF2-40B4-BE49-F238E27FC236}">
                <a16:creationId xmlns:a16="http://schemas.microsoft.com/office/drawing/2014/main" id="{BFC5AC36-E29A-4186-953F-33FB4AED22C2}"/>
              </a:ext>
            </a:extLst>
          </p:cNvPr>
          <p:cNvSpPr txBox="1"/>
          <p:nvPr/>
        </p:nvSpPr>
        <p:spPr>
          <a:xfrm>
            <a:off x="5057341" y="2001715"/>
            <a:ext cx="1082348" cy="523220"/>
          </a:xfrm>
          <a:prstGeom prst="rect">
            <a:avLst/>
          </a:prstGeom>
          <a:noFill/>
        </p:spPr>
        <p:txBody>
          <a:bodyPr wrap="none" rtlCol="0">
            <a:spAutoFit/>
          </a:bodyPr>
          <a:lstStyle/>
          <a:p>
            <a:pPr algn="ctr"/>
            <a:r>
              <a:rPr kumimoji="1" lang="ja-JP" altLang="en-US" sz="1400" dirty="0">
                <a:cs typeface="Arial" panose="020B0604020202020204" pitchFamily="34" charset="0"/>
              </a:rPr>
              <a:t>逆畳み込み</a:t>
            </a:r>
            <a:endParaRPr kumimoji="1" lang="en-US" altLang="ja-JP" sz="1400" dirty="0">
              <a:cs typeface="Arial" panose="020B0604020202020204" pitchFamily="34" charset="0"/>
            </a:endParaRPr>
          </a:p>
          <a:p>
            <a:pPr algn="ctr"/>
            <a:r>
              <a:rPr kumimoji="1" lang="ja-JP" altLang="en-US" sz="1400" dirty="0">
                <a:cs typeface="Arial" panose="020B0604020202020204" pitchFamily="34" charset="0"/>
              </a:rPr>
              <a:t>計算実施</a:t>
            </a:r>
          </a:p>
        </p:txBody>
      </p:sp>
      <p:sp>
        <p:nvSpPr>
          <p:cNvPr id="50" name="テキスト ボックス 49">
            <a:extLst>
              <a:ext uri="{FF2B5EF4-FFF2-40B4-BE49-F238E27FC236}">
                <a16:creationId xmlns:a16="http://schemas.microsoft.com/office/drawing/2014/main" id="{AE05A1C2-E28B-4F24-4366-80E29669B1C5}"/>
              </a:ext>
            </a:extLst>
          </p:cNvPr>
          <p:cNvSpPr txBox="1"/>
          <p:nvPr/>
        </p:nvSpPr>
        <p:spPr>
          <a:xfrm>
            <a:off x="7041232" y="2044526"/>
            <a:ext cx="1441421" cy="307777"/>
          </a:xfrm>
          <a:prstGeom prst="rect">
            <a:avLst/>
          </a:prstGeom>
          <a:noFill/>
        </p:spPr>
        <p:txBody>
          <a:bodyPr wrap="none" rtlCol="0">
            <a:spAutoFit/>
          </a:bodyPr>
          <a:lstStyle/>
          <a:p>
            <a:pPr algn="ctr"/>
            <a:r>
              <a:rPr kumimoji="1" lang="ja-JP" altLang="en-US" sz="1400" dirty="0">
                <a:cs typeface="Arial" panose="020B0604020202020204" pitchFamily="34" charset="0"/>
              </a:rPr>
              <a:t>逆畳み込み検証</a:t>
            </a:r>
          </a:p>
        </p:txBody>
      </p:sp>
      <p:cxnSp>
        <p:nvCxnSpPr>
          <p:cNvPr id="51" name="直線矢印コネクタ 50">
            <a:extLst>
              <a:ext uri="{FF2B5EF4-FFF2-40B4-BE49-F238E27FC236}">
                <a16:creationId xmlns:a16="http://schemas.microsoft.com/office/drawing/2014/main" id="{FFC7F299-8F62-0176-0088-116950D45BD0}"/>
              </a:ext>
            </a:extLst>
          </p:cNvPr>
          <p:cNvCxnSpPr/>
          <p:nvPr/>
        </p:nvCxnSpPr>
        <p:spPr bwMode="auto">
          <a:xfrm>
            <a:off x="5385048" y="3969060"/>
            <a:ext cx="2880320"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直線矢印コネクタ 51">
            <a:extLst>
              <a:ext uri="{FF2B5EF4-FFF2-40B4-BE49-F238E27FC236}">
                <a16:creationId xmlns:a16="http://schemas.microsoft.com/office/drawing/2014/main" id="{660D0BEF-ED92-1B8A-0CC3-98899A8DFC36}"/>
              </a:ext>
            </a:extLst>
          </p:cNvPr>
          <p:cNvCxnSpPr/>
          <p:nvPr/>
        </p:nvCxnSpPr>
        <p:spPr bwMode="auto">
          <a:xfrm>
            <a:off x="4905731" y="2843234"/>
            <a:ext cx="1415128"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テキスト ボックス 52">
            <a:extLst>
              <a:ext uri="{FF2B5EF4-FFF2-40B4-BE49-F238E27FC236}">
                <a16:creationId xmlns:a16="http://schemas.microsoft.com/office/drawing/2014/main" id="{3F430EC5-ED61-FFE6-89DC-E2FEDB14389E}"/>
              </a:ext>
            </a:extLst>
          </p:cNvPr>
          <p:cNvSpPr txBox="1"/>
          <p:nvPr/>
        </p:nvSpPr>
        <p:spPr>
          <a:xfrm>
            <a:off x="6966996" y="2944772"/>
            <a:ext cx="1082348" cy="307777"/>
          </a:xfrm>
          <a:prstGeom prst="rect">
            <a:avLst/>
          </a:prstGeom>
          <a:noFill/>
        </p:spPr>
        <p:txBody>
          <a:bodyPr wrap="none" rtlCol="0">
            <a:spAutoFit/>
          </a:bodyPr>
          <a:lstStyle/>
          <a:p>
            <a:r>
              <a:rPr kumimoji="1" lang="ja-JP" altLang="en-US" sz="1400" dirty="0">
                <a:cs typeface="Arial" panose="020B0604020202020204" pitchFamily="34" charset="0"/>
              </a:rPr>
              <a:t>不具合修正</a:t>
            </a:r>
          </a:p>
        </p:txBody>
      </p:sp>
      <p:cxnSp>
        <p:nvCxnSpPr>
          <p:cNvPr id="54" name="直線矢印コネクタ 53">
            <a:extLst>
              <a:ext uri="{FF2B5EF4-FFF2-40B4-BE49-F238E27FC236}">
                <a16:creationId xmlns:a16="http://schemas.microsoft.com/office/drawing/2014/main" id="{D9B10144-DD3A-8A13-BF03-3D91AA0505C7}"/>
              </a:ext>
            </a:extLst>
          </p:cNvPr>
          <p:cNvCxnSpPr/>
          <p:nvPr/>
        </p:nvCxnSpPr>
        <p:spPr bwMode="auto">
          <a:xfrm>
            <a:off x="5385048" y="3429000"/>
            <a:ext cx="2376894"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a:extLst>
              <a:ext uri="{FF2B5EF4-FFF2-40B4-BE49-F238E27FC236}">
                <a16:creationId xmlns:a16="http://schemas.microsoft.com/office/drawing/2014/main" id="{E65FB17E-D27C-544A-CCC9-7069225D12B7}"/>
              </a:ext>
            </a:extLst>
          </p:cNvPr>
          <p:cNvSpPr txBox="1"/>
          <p:nvPr/>
        </p:nvSpPr>
        <p:spPr>
          <a:xfrm>
            <a:off x="5614951" y="3483139"/>
            <a:ext cx="1930337" cy="307777"/>
          </a:xfrm>
          <a:prstGeom prst="rect">
            <a:avLst/>
          </a:prstGeom>
          <a:noFill/>
        </p:spPr>
        <p:txBody>
          <a:bodyPr wrap="none" rtlCol="0">
            <a:spAutoFit/>
          </a:bodyPr>
          <a:lstStyle/>
          <a:p>
            <a:r>
              <a:rPr lang="ja-JP" altLang="en-US" sz="1400" dirty="0">
                <a:cs typeface="Arial" panose="020B0604020202020204" pitchFamily="34" charset="0"/>
              </a:rPr>
              <a:t>ヒアリング・依頼書作成</a:t>
            </a:r>
            <a:endParaRPr kumimoji="1" lang="ja-JP" altLang="en-US" sz="1400" dirty="0">
              <a:cs typeface="Arial" panose="020B0604020202020204" pitchFamily="34" charset="0"/>
            </a:endParaRPr>
          </a:p>
        </p:txBody>
      </p:sp>
      <p:sp>
        <p:nvSpPr>
          <p:cNvPr id="24" name="テキスト ボックス 23">
            <a:extLst>
              <a:ext uri="{FF2B5EF4-FFF2-40B4-BE49-F238E27FC236}">
                <a16:creationId xmlns:a16="http://schemas.microsoft.com/office/drawing/2014/main" id="{E7330A85-B525-A940-3A5D-EF92E7EFC6D2}"/>
              </a:ext>
            </a:extLst>
          </p:cNvPr>
          <p:cNvSpPr txBox="1"/>
          <p:nvPr/>
        </p:nvSpPr>
        <p:spPr>
          <a:xfrm>
            <a:off x="7999281" y="3465004"/>
            <a:ext cx="986167" cy="307777"/>
          </a:xfrm>
          <a:prstGeom prst="rect">
            <a:avLst/>
          </a:prstGeom>
          <a:noFill/>
        </p:spPr>
        <p:txBody>
          <a:bodyPr wrap="none" rtlCol="0">
            <a:spAutoFit/>
          </a:bodyPr>
          <a:lstStyle/>
          <a:p>
            <a:r>
              <a:rPr lang="ja-JP" altLang="en-US" sz="1400" dirty="0">
                <a:cs typeface="Arial" panose="020B0604020202020204" pitchFamily="34" charset="0"/>
              </a:rPr>
              <a:t>コード作成</a:t>
            </a:r>
            <a:endParaRPr kumimoji="1" lang="ja-JP" altLang="en-US" sz="1400" dirty="0">
              <a:cs typeface="Arial" panose="020B0604020202020204" pitchFamily="34" charset="0"/>
            </a:endParaRPr>
          </a:p>
        </p:txBody>
      </p:sp>
      <p:cxnSp>
        <p:nvCxnSpPr>
          <p:cNvPr id="25" name="直線矢印コネクタ 24">
            <a:extLst>
              <a:ext uri="{FF2B5EF4-FFF2-40B4-BE49-F238E27FC236}">
                <a16:creationId xmlns:a16="http://schemas.microsoft.com/office/drawing/2014/main" id="{4F8DC1FE-C10E-2568-D5DB-53DECF579B22}"/>
              </a:ext>
            </a:extLst>
          </p:cNvPr>
          <p:cNvCxnSpPr/>
          <p:nvPr/>
        </p:nvCxnSpPr>
        <p:spPr bwMode="auto">
          <a:xfrm>
            <a:off x="7775089" y="3429000"/>
            <a:ext cx="1415128" cy="0"/>
          </a:xfrm>
          <a:prstGeom prst="straightConnector1">
            <a:avLst/>
          </a:prstGeom>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2036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0DFD-AB2B-7D35-3B68-FBD962A0EC6F}"/>
              </a:ext>
            </a:extLst>
          </p:cNvPr>
          <p:cNvSpPr>
            <a:spLocks noGrp="1"/>
          </p:cNvSpPr>
          <p:nvPr>
            <p:ph type="title"/>
          </p:nvPr>
        </p:nvSpPr>
        <p:spPr/>
        <p:txBody>
          <a:bodyPr/>
          <a:lstStyle/>
          <a:p>
            <a:r>
              <a:rPr kumimoji="1" lang="ja-JP" altLang="en-US" dirty="0"/>
              <a:t>目次</a:t>
            </a:r>
          </a:p>
        </p:txBody>
      </p:sp>
      <p:sp>
        <p:nvSpPr>
          <p:cNvPr id="4" name="テキスト ボックス 3">
            <a:extLst>
              <a:ext uri="{FF2B5EF4-FFF2-40B4-BE49-F238E27FC236}">
                <a16:creationId xmlns:a16="http://schemas.microsoft.com/office/drawing/2014/main" id="{4734FC7C-1A0B-E457-2F62-2B3C9DB329C7}"/>
              </a:ext>
            </a:extLst>
          </p:cNvPr>
          <p:cNvSpPr txBox="1"/>
          <p:nvPr/>
        </p:nvSpPr>
        <p:spPr>
          <a:xfrm>
            <a:off x="1687398" y="1103190"/>
            <a:ext cx="6109918" cy="4017446"/>
          </a:xfrm>
          <a:prstGeom prst="rect">
            <a:avLst/>
          </a:prstGeom>
          <a:noFill/>
        </p:spPr>
        <p:txBody>
          <a:bodyPr wrap="square" rtlCol="0" anchor="t">
            <a:spAutoFit/>
          </a:bodyPr>
          <a:lstStyle/>
          <a:p>
            <a:pPr marL="457200" indent="-457200">
              <a:lnSpc>
                <a:spcPct val="200000"/>
              </a:lnSpc>
              <a:buClr>
                <a:srgbClr val="0070C0"/>
              </a:buClr>
              <a:buSzPct val="110000"/>
              <a:buFont typeface="+mj-lt"/>
              <a:buAutoNum type="arabicPeriod"/>
            </a:pPr>
            <a:r>
              <a:rPr lang="ja-JP" altLang="en-US" sz="2800" dirty="0">
                <a:solidFill>
                  <a:schemeClr val="accent3">
                    <a:lumMod val="85000"/>
                  </a:schemeClr>
                </a:solidFill>
                <a:cs typeface="Arial" panose="020B0604020202020204" pitchFamily="34" charset="0"/>
              </a:rPr>
              <a:t>進捗状況</a:t>
            </a:r>
            <a:endParaRPr lang="en-US" altLang="ja-JP" sz="2800" dirty="0">
              <a:solidFill>
                <a:schemeClr val="accent3">
                  <a:lumMod val="85000"/>
                </a:schemeClr>
              </a:solidFill>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cs typeface="Arial" panose="020B0604020202020204" pitchFamily="34" charset="0"/>
              </a:rPr>
              <a:t>項目ごとの進捗</a:t>
            </a:r>
            <a:endParaRPr lang="en-US" altLang="ja-JP" sz="2800" dirty="0">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rPr>
              <a:t>構造関数</a:t>
            </a:r>
            <a:endParaRPr kumimoji="1" lang="en-US" altLang="ja-JP" sz="2400" b="0" i="0" u="none" strike="noStrike" kern="1200" cap="none" spc="0" normalizeH="0" baseline="0" noProof="0" dirty="0">
              <a:ln>
                <a:noFill/>
              </a:ln>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914400" marR="0" lvl="1" indent="-457200" algn="l" defTabSz="914400" rtl="0" eaLnBrk="0" fontAlgn="base" latinLnBrk="0" hangingPunct="0">
              <a:lnSpc>
                <a:spcPct val="200000"/>
              </a:lnSpc>
              <a:spcBef>
                <a:spcPct val="0"/>
              </a:spcBef>
              <a:spcAft>
                <a:spcPct val="0"/>
              </a:spcAft>
              <a:buClr>
                <a:srgbClr val="0070C0"/>
              </a:buClr>
              <a:buSzPct val="110000"/>
              <a:buFont typeface="+mj-ea"/>
              <a:buAutoNum type="circleNumDbPlain"/>
              <a:tabLst/>
              <a:defRPr/>
            </a:pPr>
            <a:r>
              <a:rPr kumimoji="1" lang="ja-JP" altLang="en-US" sz="24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業務プロセス改善</a:t>
            </a:r>
            <a:endParaRPr kumimoji="1" lang="en-US" altLang="ja-JP" sz="24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a:p>
            <a:pPr marL="457200" indent="-457200">
              <a:lnSpc>
                <a:spcPct val="200000"/>
              </a:lnSpc>
              <a:buClr>
                <a:srgbClr val="0070C0"/>
              </a:buClr>
              <a:buSzPct val="110000"/>
              <a:buFont typeface="+mj-lt"/>
              <a:buAutoNum type="arabicPeriod"/>
            </a:pPr>
            <a:r>
              <a:rPr lang="ja-JP" altLang="en-US" sz="2800" dirty="0">
                <a:solidFill>
                  <a:schemeClr val="accent3">
                    <a:lumMod val="85000"/>
                  </a:schemeClr>
                </a:solidFill>
                <a:cs typeface="Arial" panose="020B0604020202020204" pitchFamily="34" charset="0"/>
              </a:rPr>
              <a:t>今後の予定</a:t>
            </a:r>
            <a:endParaRPr lang="en-US" altLang="ja-JP" sz="2800" dirty="0">
              <a:solidFill>
                <a:schemeClr val="accent3">
                  <a:lumMod val="85000"/>
                </a:schemeClr>
              </a:solidFill>
              <a:cs typeface="Arial" panose="020B0604020202020204" pitchFamily="34" charset="0"/>
            </a:endParaRPr>
          </a:p>
        </p:txBody>
      </p:sp>
    </p:spTree>
    <p:extLst>
      <p:ext uri="{BB962C8B-B14F-4D97-AF65-F5344CB8AC3E}">
        <p14:creationId xmlns:p14="http://schemas.microsoft.com/office/powerpoint/2010/main" val="44448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220F639-A7D1-AD63-E857-00D559E82108}"/>
              </a:ext>
            </a:extLst>
          </p:cNvPr>
          <p:cNvSpPr>
            <a:spLocks noGrp="1"/>
          </p:cNvSpPr>
          <p:nvPr>
            <p:ph type="title"/>
          </p:nvPr>
        </p:nvSpPr>
        <p:spPr/>
        <p:txBody>
          <a:bodyPr/>
          <a:lstStyle/>
          <a:p>
            <a:r>
              <a:rPr lang="ja-JP" altLang="en-US" sz="2400" dirty="0">
                <a:cs typeface="Arial" panose="020B0604020202020204" pitchFamily="34" charset="0"/>
              </a:rPr>
              <a:t>構造関数</a:t>
            </a:r>
            <a:endParaRPr kumimoji="1" lang="ja-JP" altLang="en-US" dirty="0"/>
          </a:p>
        </p:txBody>
      </p:sp>
      <p:grpSp>
        <p:nvGrpSpPr>
          <p:cNvPr id="32" name="グループ化 31">
            <a:extLst>
              <a:ext uri="{FF2B5EF4-FFF2-40B4-BE49-F238E27FC236}">
                <a16:creationId xmlns:a16="http://schemas.microsoft.com/office/drawing/2014/main" id="{395F0FAE-95BD-A369-524D-E6502A1BF98B}"/>
              </a:ext>
            </a:extLst>
          </p:cNvPr>
          <p:cNvGrpSpPr/>
          <p:nvPr/>
        </p:nvGrpSpPr>
        <p:grpSpPr>
          <a:xfrm>
            <a:off x="325697" y="716833"/>
            <a:ext cx="9253028" cy="414065"/>
            <a:chOff x="384872" y="1258017"/>
            <a:chExt cx="8435276" cy="414065"/>
          </a:xfrm>
        </p:grpSpPr>
        <p:grpSp>
          <p:nvGrpSpPr>
            <p:cNvPr id="33" name="グループ化 32">
              <a:extLst>
                <a:ext uri="{FF2B5EF4-FFF2-40B4-BE49-F238E27FC236}">
                  <a16:creationId xmlns:a16="http://schemas.microsoft.com/office/drawing/2014/main" id="{61E115E8-8C64-15EF-EDFB-146294A30D68}"/>
                </a:ext>
              </a:extLst>
            </p:cNvPr>
            <p:cNvGrpSpPr/>
            <p:nvPr/>
          </p:nvGrpSpPr>
          <p:grpSpPr>
            <a:xfrm>
              <a:off x="384872" y="1258017"/>
              <a:ext cx="8435276" cy="414065"/>
              <a:chOff x="384872" y="1435415"/>
              <a:chExt cx="8435276" cy="1242013"/>
            </a:xfrm>
          </p:grpSpPr>
          <p:sp>
            <p:nvSpPr>
              <p:cNvPr id="35" name="正方形/長方形 34">
                <a:extLst>
                  <a:ext uri="{FF2B5EF4-FFF2-40B4-BE49-F238E27FC236}">
                    <a16:creationId xmlns:a16="http://schemas.microsoft.com/office/drawing/2014/main" id="{B01AF781-C3FD-7925-F645-2922F8DE24C1}"/>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目的</a:t>
                </a:r>
              </a:p>
            </p:txBody>
          </p:sp>
          <p:cxnSp>
            <p:nvCxnSpPr>
              <p:cNvPr id="36" name="直線コネクタ 35">
                <a:extLst>
                  <a:ext uri="{FF2B5EF4-FFF2-40B4-BE49-F238E27FC236}">
                    <a16:creationId xmlns:a16="http://schemas.microsoft.com/office/drawing/2014/main" id="{B2D82236-91E7-46B8-036E-216FF05F3678}"/>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4" name="正方形/長方形 33">
              <a:extLst>
                <a:ext uri="{FF2B5EF4-FFF2-40B4-BE49-F238E27FC236}">
                  <a16:creationId xmlns:a16="http://schemas.microsoft.com/office/drawing/2014/main" id="{B3A84729-D252-9112-1D38-279BB27A287E}"/>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39" name="テキスト ボックス 38">
            <a:extLst>
              <a:ext uri="{FF2B5EF4-FFF2-40B4-BE49-F238E27FC236}">
                <a16:creationId xmlns:a16="http://schemas.microsoft.com/office/drawing/2014/main" id="{12F1A0EC-8510-446A-94A6-BA4E5D51FFE8}"/>
              </a:ext>
            </a:extLst>
          </p:cNvPr>
          <p:cNvSpPr txBox="1"/>
          <p:nvPr/>
        </p:nvSpPr>
        <p:spPr>
          <a:xfrm>
            <a:off x="632519" y="1268761"/>
            <a:ext cx="8655225" cy="955903"/>
          </a:xfrm>
          <a:prstGeom prst="rect">
            <a:avLst/>
          </a:prstGeom>
          <a:noFill/>
        </p:spPr>
        <p:txBody>
          <a:bodyPr wrap="square" rtlCol="0" anchor="t">
            <a:spAutoFit/>
          </a:bodyPr>
          <a:lstStyle/>
          <a:p>
            <a:pPr>
              <a:lnSpc>
                <a:spcPct val="150000"/>
              </a:lnSpc>
              <a:buClr>
                <a:srgbClr val="0070C0"/>
              </a:buClr>
              <a:buSzPct val="110000"/>
            </a:pPr>
            <a:r>
              <a:rPr lang="ja-JP" altLang="en-US" sz="2000" b="0" i="0" u="sng" dirty="0">
                <a:solidFill>
                  <a:srgbClr val="333333"/>
                </a:solidFill>
                <a:effectLst/>
                <a:cs typeface="Arial" panose="020B0604020202020204" pitchFamily="34" charset="0"/>
              </a:rPr>
              <a:t>パワーデバイスの構造関数を計算する手法を開発することで、デバイス内部の熱特性を解析する</a:t>
            </a:r>
            <a:endParaRPr lang="en-US" altLang="ja-JP" sz="2000" b="0" i="0" u="sng" dirty="0">
              <a:solidFill>
                <a:srgbClr val="333333"/>
              </a:solidFill>
              <a:effectLst/>
              <a:cs typeface="Arial" panose="020B0604020202020204" pitchFamily="34" charset="0"/>
            </a:endParaRPr>
          </a:p>
        </p:txBody>
      </p:sp>
      <p:grpSp>
        <p:nvGrpSpPr>
          <p:cNvPr id="19" name="グループ化 18">
            <a:extLst>
              <a:ext uri="{FF2B5EF4-FFF2-40B4-BE49-F238E27FC236}">
                <a16:creationId xmlns:a16="http://schemas.microsoft.com/office/drawing/2014/main" id="{3FEA38A5-63FC-2EE4-F223-053A930612ED}"/>
              </a:ext>
            </a:extLst>
          </p:cNvPr>
          <p:cNvGrpSpPr/>
          <p:nvPr/>
        </p:nvGrpSpPr>
        <p:grpSpPr>
          <a:xfrm>
            <a:off x="322454" y="2542164"/>
            <a:ext cx="9253028" cy="414065"/>
            <a:chOff x="384872" y="1258017"/>
            <a:chExt cx="8435276" cy="414065"/>
          </a:xfrm>
        </p:grpSpPr>
        <p:grpSp>
          <p:nvGrpSpPr>
            <p:cNvPr id="20" name="グループ化 19">
              <a:extLst>
                <a:ext uri="{FF2B5EF4-FFF2-40B4-BE49-F238E27FC236}">
                  <a16:creationId xmlns:a16="http://schemas.microsoft.com/office/drawing/2014/main" id="{24D7F4B4-7795-7AE0-9EA2-DE09121DB585}"/>
                </a:ext>
              </a:extLst>
            </p:cNvPr>
            <p:cNvGrpSpPr/>
            <p:nvPr/>
          </p:nvGrpSpPr>
          <p:grpSpPr>
            <a:xfrm>
              <a:off x="384872" y="1258017"/>
              <a:ext cx="8435276" cy="414065"/>
              <a:chOff x="384872" y="1435415"/>
              <a:chExt cx="8435276" cy="1242013"/>
            </a:xfrm>
          </p:grpSpPr>
          <p:sp>
            <p:nvSpPr>
              <p:cNvPr id="22" name="正方形/長方形 21">
                <a:extLst>
                  <a:ext uri="{FF2B5EF4-FFF2-40B4-BE49-F238E27FC236}">
                    <a16:creationId xmlns:a16="http://schemas.microsoft.com/office/drawing/2014/main" id="{D184CCEB-7105-268D-65C7-94C9B3DEB9A5}"/>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アプローチ方法</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23" name="直線コネクタ 22">
                <a:extLst>
                  <a:ext uri="{FF2B5EF4-FFF2-40B4-BE49-F238E27FC236}">
                    <a16:creationId xmlns:a16="http://schemas.microsoft.com/office/drawing/2014/main" id="{ED9363E9-FD11-B558-9FA8-268EEF4509F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21" name="正方形/長方形 20">
              <a:extLst>
                <a:ext uri="{FF2B5EF4-FFF2-40B4-BE49-F238E27FC236}">
                  <a16:creationId xmlns:a16="http://schemas.microsoft.com/office/drawing/2014/main" id="{E7632F33-77E4-6606-A5E0-77B128BE2B00}"/>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24" name="テキスト ボックス 23">
            <a:extLst>
              <a:ext uri="{FF2B5EF4-FFF2-40B4-BE49-F238E27FC236}">
                <a16:creationId xmlns:a16="http://schemas.microsoft.com/office/drawing/2014/main" id="{50E7D916-EBB4-31D0-E8D2-458D8FB1EEA9}"/>
              </a:ext>
            </a:extLst>
          </p:cNvPr>
          <p:cNvSpPr txBox="1"/>
          <p:nvPr/>
        </p:nvSpPr>
        <p:spPr>
          <a:xfrm>
            <a:off x="621355" y="3025454"/>
            <a:ext cx="8655225" cy="609654"/>
          </a:xfrm>
          <a:prstGeom prst="rect">
            <a:avLst/>
          </a:prstGeom>
          <a:noFill/>
        </p:spPr>
        <p:txBody>
          <a:bodyPr wrap="square" rtlCol="0" anchor="t">
            <a:spAutoFit/>
          </a:bodyPr>
          <a:lstStyle/>
          <a:p>
            <a:pPr>
              <a:lnSpc>
                <a:spcPct val="200000"/>
              </a:lnSpc>
              <a:buClr>
                <a:srgbClr val="0070C0"/>
              </a:buClr>
              <a:buSzPct val="110000"/>
            </a:pPr>
            <a:r>
              <a:rPr lang="en-US" altLang="ja-JP" sz="2000" b="0" i="0" u="sng" dirty="0">
                <a:solidFill>
                  <a:srgbClr val="333333"/>
                </a:solidFill>
                <a:effectLst/>
                <a:cs typeface="Arial" panose="020B0604020202020204" pitchFamily="34" charset="0"/>
              </a:rPr>
              <a:t>Python</a:t>
            </a:r>
            <a:r>
              <a:rPr lang="ja-JP" altLang="en-US" sz="2000" b="0" i="0" u="sng" dirty="0">
                <a:solidFill>
                  <a:srgbClr val="333333"/>
                </a:solidFill>
                <a:effectLst/>
                <a:cs typeface="Arial" panose="020B0604020202020204" pitchFamily="34" charset="0"/>
              </a:rPr>
              <a:t>を用い、熱過渡測定から構造関数を出力するプログラムを作成する</a:t>
            </a:r>
            <a:endParaRPr lang="en-US" altLang="ja-JP" sz="2000" b="0" i="0" u="sng" dirty="0">
              <a:solidFill>
                <a:srgbClr val="333333"/>
              </a:solidFill>
              <a:effectLst/>
              <a:cs typeface="Arial" panose="020B0604020202020204" pitchFamily="34" charset="0"/>
            </a:endParaRPr>
          </a:p>
        </p:txBody>
      </p:sp>
      <p:pic>
        <p:nvPicPr>
          <p:cNvPr id="25" name="Picture 2" descr="fig.2">
            <a:extLst>
              <a:ext uri="{FF2B5EF4-FFF2-40B4-BE49-F238E27FC236}">
                <a16:creationId xmlns:a16="http://schemas.microsoft.com/office/drawing/2014/main" id="{2DE22362-C29C-189F-6479-51CFF4E65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25" t="12824" r="6765" b="19472"/>
          <a:stretch/>
        </p:blipFill>
        <p:spPr bwMode="auto">
          <a:xfrm>
            <a:off x="6040181" y="4124548"/>
            <a:ext cx="2794189" cy="205229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グループ化 25">
            <a:extLst>
              <a:ext uri="{FF2B5EF4-FFF2-40B4-BE49-F238E27FC236}">
                <a16:creationId xmlns:a16="http://schemas.microsoft.com/office/drawing/2014/main" id="{C972EC9A-67A7-B4FE-9981-CB70D2A589EE}"/>
              </a:ext>
            </a:extLst>
          </p:cNvPr>
          <p:cNvGrpSpPr/>
          <p:nvPr/>
        </p:nvGrpSpPr>
        <p:grpSpPr>
          <a:xfrm>
            <a:off x="947457" y="4178991"/>
            <a:ext cx="2936186" cy="2056383"/>
            <a:chOff x="655182" y="4090574"/>
            <a:chExt cx="3348373" cy="2345062"/>
          </a:xfrm>
        </p:grpSpPr>
        <p:pic>
          <p:nvPicPr>
            <p:cNvPr id="27" name="Picture 4" descr="fig.1">
              <a:extLst>
                <a:ext uri="{FF2B5EF4-FFF2-40B4-BE49-F238E27FC236}">
                  <a16:creationId xmlns:a16="http://schemas.microsoft.com/office/drawing/2014/main" id="{D667D18C-3F7A-CADE-26B8-9B83130614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8" t="50199" r="33129" b="1146"/>
            <a:stretch/>
          </p:blipFill>
          <p:spPr bwMode="auto">
            <a:xfrm>
              <a:off x="655182" y="4090574"/>
              <a:ext cx="3348373" cy="2345062"/>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BC805CE6-6BAA-5800-334A-2D28972BEA49}"/>
                </a:ext>
              </a:extLst>
            </p:cNvPr>
            <p:cNvSpPr/>
            <p:nvPr/>
          </p:nvSpPr>
          <p:spPr bwMode="auto">
            <a:xfrm>
              <a:off x="3888761" y="4265981"/>
              <a:ext cx="114794" cy="288032"/>
            </a:xfrm>
            <a:prstGeom prst="rect">
              <a:avLst/>
            </a:prstGeom>
            <a:solidFill>
              <a:schemeClr val="bg1"/>
            </a:solidFill>
            <a:ln w="22225">
              <a:no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grpSp>
      <p:sp>
        <p:nvSpPr>
          <p:cNvPr id="37" name="矢印: 右 36">
            <a:extLst>
              <a:ext uri="{FF2B5EF4-FFF2-40B4-BE49-F238E27FC236}">
                <a16:creationId xmlns:a16="http://schemas.microsoft.com/office/drawing/2014/main" id="{C0A98541-F5DC-C2BB-B198-ED7FE1EABE07}"/>
              </a:ext>
            </a:extLst>
          </p:cNvPr>
          <p:cNvSpPr/>
          <p:nvPr/>
        </p:nvSpPr>
        <p:spPr bwMode="auto">
          <a:xfrm>
            <a:off x="4151930" y="4717350"/>
            <a:ext cx="1619964" cy="873496"/>
          </a:xfrm>
          <a:prstGeom prst="rightArrow">
            <a:avLst/>
          </a:prstGeom>
          <a:solidFill>
            <a:srgbClr val="0070C0"/>
          </a:solidFill>
          <a:ln w="22225">
            <a:no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1800" b="0" i="0" u="none" strike="noStrike" cap="none" normalizeH="0" baseline="0" dirty="0">
                <a:ln>
                  <a:noFill/>
                </a:ln>
                <a:solidFill>
                  <a:schemeClr val="bg1"/>
                </a:solidFill>
                <a:effectLst/>
                <a:ea typeface="ＭＳ Ｐゴシック" charset="-128"/>
                <a:cs typeface="Arial" panose="020B0604020202020204" pitchFamily="34" charset="0"/>
              </a:rPr>
              <a:t>Python</a:t>
            </a:r>
            <a:r>
              <a:rPr kumimoji="1" lang="ja-JP" altLang="en-US" sz="1800" b="0" i="0" u="none" strike="noStrike" cap="none" normalizeH="0" baseline="0" dirty="0">
                <a:ln>
                  <a:noFill/>
                </a:ln>
                <a:solidFill>
                  <a:schemeClr val="bg1"/>
                </a:solidFill>
                <a:effectLst/>
                <a:ea typeface="ＭＳ Ｐゴシック" charset="-128"/>
                <a:cs typeface="Arial" panose="020B0604020202020204" pitchFamily="34" charset="0"/>
              </a:rPr>
              <a:t>コード</a:t>
            </a:r>
          </a:p>
        </p:txBody>
      </p:sp>
      <p:sp>
        <p:nvSpPr>
          <p:cNvPr id="40" name="テキスト ボックス 39">
            <a:extLst>
              <a:ext uri="{FF2B5EF4-FFF2-40B4-BE49-F238E27FC236}">
                <a16:creationId xmlns:a16="http://schemas.microsoft.com/office/drawing/2014/main" id="{B2CE5281-EF5D-0159-7C8A-E551CCE43521}"/>
              </a:ext>
            </a:extLst>
          </p:cNvPr>
          <p:cNvSpPr txBox="1"/>
          <p:nvPr/>
        </p:nvSpPr>
        <p:spPr>
          <a:xfrm>
            <a:off x="1877562" y="3803518"/>
            <a:ext cx="1510350" cy="369332"/>
          </a:xfrm>
          <a:prstGeom prst="rect">
            <a:avLst/>
          </a:prstGeom>
          <a:noFill/>
        </p:spPr>
        <p:txBody>
          <a:bodyPr wrap="none" rtlCol="0">
            <a:spAutoFit/>
          </a:bodyPr>
          <a:lstStyle/>
          <a:p>
            <a:r>
              <a:rPr kumimoji="1" lang="ja-JP" altLang="en-US" sz="1800" b="0" i="0" u="none" strike="noStrike" cap="none" normalizeH="0" baseline="0" dirty="0">
                <a:ln>
                  <a:noFill/>
                </a:ln>
                <a:solidFill>
                  <a:schemeClr val="tx1"/>
                </a:solidFill>
                <a:effectLst/>
                <a:latin typeface="Arial" charset="0"/>
                <a:ea typeface="ＭＳ Ｐゴシック" charset="-128"/>
              </a:rPr>
              <a:t>熱過渡測定</a:t>
            </a:r>
            <a:r>
              <a:rPr kumimoji="1" lang="en-US" altLang="ja-JP" sz="1800" b="0" i="0" u="none" strike="noStrike" cap="none" normalizeH="0" baseline="30000" dirty="0">
                <a:ln>
                  <a:noFill/>
                </a:ln>
                <a:solidFill>
                  <a:schemeClr val="tx1"/>
                </a:solidFill>
                <a:effectLst/>
                <a:latin typeface="Arial" charset="0"/>
                <a:ea typeface="ＭＳ Ｐゴシック" charset="-128"/>
              </a:rPr>
              <a:t>[1]</a:t>
            </a:r>
            <a:endParaRPr kumimoji="1" lang="ja-JP" altLang="en-US" sz="1800" dirty="0">
              <a:cs typeface="Arial" panose="020B0604020202020204" pitchFamily="34" charset="0"/>
            </a:endParaRPr>
          </a:p>
        </p:txBody>
      </p:sp>
      <p:sp>
        <p:nvSpPr>
          <p:cNvPr id="41" name="テキスト ボックス 40">
            <a:extLst>
              <a:ext uri="{FF2B5EF4-FFF2-40B4-BE49-F238E27FC236}">
                <a16:creationId xmlns:a16="http://schemas.microsoft.com/office/drawing/2014/main" id="{947EDDC3-B76A-56D4-C54E-E4D79BDC611B}"/>
              </a:ext>
            </a:extLst>
          </p:cNvPr>
          <p:cNvSpPr txBox="1"/>
          <p:nvPr/>
        </p:nvSpPr>
        <p:spPr>
          <a:xfrm>
            <a:off x="7036097" y="3808610"/>
            <a:ext cx="1279517" cy="369332"/>
          </a:xfrm>
          <a:prstGeom prst="rect">
            <a:avLst/>
          </a:prstGeom>
          <a:noFill/>
        </p:spPr>
        <p:txBody>
          <a:bodyPr wrap="none" rtlCol="0">
            <a:spAutoFit/>
          </a:bodyPr>
          <a:lstStyle/>
          <a:p>
            <a:r>
              <a:rPr kumimoji="1" lang="ja-JP" altLang="en-US" sz="1800" b="0" i="0" u="none" strike="noStrike" cap="none" normalizeH="0" baseline="0" dirty="0">
                <a:ln>
                  <a:noFill/>
                </a:ln>
                <a:solidFill>
                  <a:schemeClr val="tx1"/>
                </a:solidFill>
                <a:effectLst/>
                <a:latin typeface="Arial" charset="0"/>
                <a:ea typeface="ＭＳ Ｐゴシック" charset="-128"/>
              </a:rPr>
              <a:t>構造関数</a:t>
            </a:r>
            <a:r>
              <a:rPr kumimoji="1" lang="en-US" altLang="ja-JP" sz="1800" b="0" i="0" u="none" strike="noStrike" cap="none" normalizeH="0" baseline="30000" dirty="0">
                <a:ln>
                  <a:noFill/>
                </a:ln>
                <a:solidFill>
                  <a:schemeClr val="tx1"/>
                </a:solidFill>
                <a:effectLst/>
                <a:latin typeface="Arial" charset="0"/>
                <a:ea typeface="ＭＳ Ｐゴシック" charset="-128"/>
              </a:rPr>
              <a:t>[1]</a:t>
            </a:r>
            <a:endParaRPr kumimoji="1" lang="ja-JP" altLang="en-US" sz="1800" dirty="0">
              <a:cs typeface="Arial" panose="020B0604020202020204" pitchFamily="34" charset="0"/>
            </a:endParaRPr>
          </a:p>
        </p:txBody>
      </p:sp>
      <p:sp>
        <p:nvSpPr>
          <p:cNvPr id="42" name="テキスト ボックス 41">
            <a:extLst>
              <a:ext uri="{FF2B5EF4-FFF2-40B4-BE49-F238E27FC236}">
                <a16:creationId xmlns:a16="http://schemas.microsoft.com/office/drawing/2014/main" id="{B8D5742E-2D67-CD65-382D-C680436F0DE3}"/>
              </a:ext>
            </a:extLst>
          </p:cNvPr>
          <p:cNvSpPr txBox="1"/>
          <p:nvPr/>
        </p:nvSpPr>
        <p:spPr>
          <a:xfrm>
            <a:off x="3548844" y="6241515"/>
            <a:ext cx="6357156" cy="276999"/>
          </a:xfrm>
          <a:prstGeom prst="rect">
            <a:avLst/>
          </a:prstGeom>
          <a:noFill/>
        </p:spPr>
        <p:txBody>
          <a:bodyPr wrap="square">
            <a:spAutoFit/>
          </a:bodyPr>
          <a:lstStyle/>
          <a:p>
            <a:r>
              <a:rPr lang="en-US" altLang="ja-JP" dirty="0">
                <a:cs typeface="Arial" panose="020B0604020202020204" pitchFamily="34" charset="0"/>
              </a:rPr>
              <a:t>[1] </a:t>
            </a:r>
            <a:r>
              <a:rPr lang="ja-JP" altLang="en-US" dirty="0">
                <a:cs typeface="Arial" panose="020B0604020202020204" pitchFamily="34" charset="0"/>
              </a:rPr>
              <a:t>http://cs2.toray.co.jp/news/trc/news_rd01.nsf/0/95D6600470A82E1F4925806B001232B2</a:t>
            </a:r>
          </a:p>
        </p:txBody>
      </p:sp>
    </p:spTree>
    <p:extLst>
      <p:ext uri="{BB962C8B-B14F-4D97-AF65-F5344CB8AC3E}">
        <p14:creationId xmlns:p14="http://schemas.microsoft.com/office/powerpoint/2010/main" val="346941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フローチャート: 処理 2">
                <a:extLst>
                  <a:ext uri="{FF2B5EF4-FFF2-40B4-BE49-F238E27FC236}">
                    <a16:creationId xmlns:a16="http://schemas.microsoft.com/office/drawing/2014/main" id="{CC6531D7-89F3-42FB-4F99-B915DBA0B95A}"/>
                  </a:ext>
                </a:extLst>
              </p:cNvPr>
              <p:cNvSpPr/>
              <p:nvPr/>
            </p:nvSpPr>
            <p:spPr bwMode="auto">
              <a:xfrm>
                <a:off x="631734" y="1381340"/>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kumimoji="1" lang="ja-JP" altLang="en-US" sz="2000" b="0" i="0" u="none" strike="noStrike" cap="none" normalizeH="0" baseline="0" dirty="0">
                    <a:ln>
                      <a:noFill/>
                    </a:ln>
                    <a:solidFill>
                      <a:schemeClr val="tx1"/>
                    </a:solidFill>
                    <a:effectLst/>
                    <a:latin typeface="Arial" charset="0"/>
                    <a:ea typeface="ＭＳ Ｐゴシック" charset="-128"/>
                  </a:rPr>
                  <a:t>温度の過渡応答 </a:t>
                </a:r>
                <a14:m>
                  <m:oMath xmlns:m="http://schemas.openxmlformats.org/officeDocument/2006/math">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𝑇</m:t>
                    </m:r>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m:t>
                    </m:r>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𝑡</m:t>
                    </m:r>
                    <m:r>
                      <a:rPr kumimoji="1" lang="en-US" altLang="ja-JP" sz="2000" b="0" i="1" u="none" strike="noStrike" cap="none" normalizeH="0" baseline="0" dirty="0" smtClean="0">
                        <a:ln>
                          <a:noFill/>
                        </a:ln>
                        <a:solidFill>
                          <a:schemeClr val="tx1"/>
                        </a:solidFill>
                        <a:effectLst/>
                        <a:latin typeface="Cambria Math" panose="02040503050406030204" pitchFamily="18" charset="0"/>
                        <a:ea typeface="ＭＳ Ｐゴシック" charset="-128"/>
                      </a:rPr>
                      <m:t>)</m:t>
                    </m:r>
                  </m:oMath>
                </a14:m>
                <a:r>
                  <a:rPr kumimoji="1" lang="ja-JP" altLang="en-US" sz="2000" b="0" i="0" u="none" strike="noStrike" cap="none" normalizeH="0" baseline="0" dirty="0">
                    <a:ln>
                      <a:noFill/>
                    </a:ln>
                    <a:solidFill>
                      <a:schemeClr val="tx1"/>
                    </a:solidFill>
                    <a:effectLst/>
                    <a:latin typeface="Arial" charset="0"/>
                    <a:ea typeface="ＭＳ Ｐゴシック" charset="-128"/>
                  </a:rPr>
                  <a:t> を測定</a:t>
                </a:r>
              </a:p>
            </p:txBody>
          </p:sp>
        </mc:Choice>
        <mc:Fallback xmlns="">
          <p:sp>
            <p:nvSpPr>
              <p:cNvPr id="3" name="フローチャート: 処理 2">
                <a:extLst>
                  <a:ext uri="{FF2B5EF4-FFF2-40B4-BE49-F238E27FC236}">
                    <a16:creationId xmlns:a16="http://schemas.microsoft.com/office/drawing/2014/main" id="{CC6531D7-89F3-42FB-4F99-B915DBA0B95A}"/>
                  </a:ext>
                </a:extLst>
              </p:cNvPr>
              <p:cNvSpPr>
                <a:spLocks noRot="1" noChangeAspect="1" noMove="1" noResize="1" noEditPoints="1" noAdjustHandles="1" noChangeArrowheads="1" noChangeShapeType="1" noTextEdit="1"/>
              </p:cNvSpPr>
              <p:nvPr/>
            </p:nvSpPr>
            <p:spPr bwMode="auto">
              <a:xfrm>
                <a:off x="631734" y="1381340"/>
                <a:ext cx="8649513" cy="395744"/>
              </a:xfrm>
              <a:prstGeom prst="flowChartProcess">
                <a:avLst/>
              </a:prstGeom>
              <a:blipFill>
                <a:blip r:embed="rId2"/>
                <a:stretch>
                  <a:fillRect t="-14493" b="-13043"/>
                </a:stretch>
              </a:blipFill>
              <a:ln w="22225">
                <a:solidFill>
                  <a:srgbClr val="4472C4"/>
                </a:solidFill>
              </a:ln>
              <a:effectLst/>
            </p:spPr>
            <p:txBody>
              <a:bodyPr/>
              <a:lstStyle/>
              <a:p>
                <a:r>
                  <a:rPr lang="ja-JP" altLang="en-US">
                    <a:noFill/>
                  </a:rPr>
                  <a:t> </a:t>
                </a:r>
              </a:p>
            </p:txBody>
          </p:sp>
        </mc:Fallback>
      </mc:AlternateContent>
      <p:sp>
        <p:nvSpPr>
          <p:cNvPr id="4" name="フローチャート: 処理 3">
            <a:extLst>
              <a:ext uri="{FF2B5EF4-FFF2-40B4-BE49-F238E27FC236}">
                <a16:creationId xmlns:a16="http://schemas.microsoft.com/office/drawing/2014/main" id="{739E1FBB-F1E2-87A3-1714-DA0B0F481F87}"/>
              </a:ext>
            </a:extLst>
          </p:cNvPr>
          <p:cNvSpPr/>
          <p:nvPr/>
        </p:nvSpPr>
        <p:spPr bwMode="auto">
          <a:xfrm>
            <a:off x="632524" y="1381340"/>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effectLst/>
                <a:latin typeface="Arial" charset="0"/>
                <a:ea typeface="ＭＳ Ｐゴシック" charset="-128"/>
              </a:rPr>
              <a:t>Step 1</a:t>
            </a:r>
            <a:endParaRPr kumimoji="1" lang="ja-JP" altLang="en-US" sz="2000" i="0" u="none" strike="noStrike" cap="none" normalizeH="0" baseline="0" dirty="0">
              <a:ln>
                <a:noFill/>
              </a:ln>
              <a:effectLst/>
              <a:latin typeface="Arial" charset="0"/>
              <a:ea typeface="ＭＳ Ｐゴシック" charset="-128"/>
            </a:endParaRPr>
          </a:p>
        </p:txBody>
      </p:sp>
      <p:sp>
        <p:nvSpPr>
          <p:cNvPr id="9" name="フローチャート: 組合せ 8">
            <a:extLst>
              <a:ext uri="{FF2B5EF4-FFF2-40B4-BE49-F238E27FC236}">
                <a16:creationId xmlns:a16="http://schemas.microsoft.com/office/drawing/2014/main" id="{A3525B45-30ED-165B-B6E6-A02021991F70}"/>
              </a:ext>
            </a:extLst>
          </p:cNvPr>
          <p:cNvSpPr/>
          <p:nvPr/>
        </p:nvSpPr>
        <p:spPr bwMode="auto">
          <a:xfrm>
            <a:off x="4610100" y="1836662"/>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42" name="フローチャート: 処理 41">
                <a:extLst>
                  <a:ext uri="{FF2B5EF4-FFF2-40B4-BE49-F238E27FC236}">
                    <a16:creationId xmlns:a16="http://schemas.microsoft.com/office/drawing/2014/main" id="{9F767E19-A9B1-BF5B-A8C7-4FDA5E107C53}"/>
                  </a:ext>
                </a:extLst>
              </p:cNvPr>
              <p:cNvSpPr/>
              <p:nvPr/>
            </p:nvSpPr>
            <p:spPr bwMode="auto">
              <a:xfrm>
                <a:off x="631735" y="2024540"/>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𝑡</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データの前処理（データトリミング・ノイズ除去）</a:t>
                </a:r>
              </a:p>
            </p:txBody>
          </p:sp>
        </mc:Choice>
        <mc:Fallback xmlns="">
          <p:sp>
            <p:nvSpPr>
              <p:cNvPr id="42" name="フローチャート: 処理 41">
                <a:extLst>
                  <a:ext uri="{FF2B5EF4-FFF2-40B4-BE49-F238E27FC236}">
                    <a16:creationId xmlns:a16="http://schemas.microsoft.com/office/drawing/2014/main" id="{9F767E19-A9B1-BF5B-A8C7-4FDA5E107C53}"/>
                  </a:ext>
                </a:extLst>
              </p:cNvPr>
              <p:cNvSpPr>
                <a:spLocks noRot="1" noChangeAspect="1" noMove="1" noResize="1" noEditPoints="1" noAdjustHandles="1" noChangeArrowheads="1" noChangeShapeType="1" noTextEdit="1"/>
              </p:cNvSpPr>
              <p:nvPr/>
            </p:nvSpPr>
            <p:spPr bwMode="auto">
              <a:xfrm>
                <a:off x="631735" y="2024540"/>
                <a:ext cx="8649513" cy="395744"/>
              </a:xfrm>
              <a:prstGeom prst="flowChartProcess">
                <a:avLst/>
              </a:prstGeom>
              <a:blipFill>
                <a:blip r:embed="rId3"/>
                <a:stretch>
                  <a:fillRect t="-14493" b="-14493"/>
                </a:stretch>
              </a:blipFill>
              <a:ln w="22225">
                <a:solidFill>
                  <a:srgbClr val="4472C4"/>
                </a:solidFill>
              </a:ln>
              <a:effectLst/>
            </p:spPr>
            <p:txBody>
              <a:bodyPr/>
              <a:lstStyle/>
              <a:p>
                <a:r>
                  <a:rPr lang="ja-JP" altLang="en-US">
                    <a:noFill/>
                  </a:rPr>
                  <a:t> </a:t>
                </a:r>
              </a:p>
            </p:txBody>
          </p:sp>
        </mc:Fallback>
      </mc:AlternateContent>
      <p:sp>
        <p:nvSpPr>
          <p:cNvPr id="43" name="フローチャート: 処理 42">
            <a:extLst>
              <a:ext uri="{FF2B5EF4-FFF2-40B4-BE49-F238E27FC236}">
                <a16:creationId xmlns:a16="http://schemas.microsoft.com/office/drawing/2014/main" id="{C57147F2-0874-E3B6-BD48-FE7E723547EF}"/>
              </a:ext>
            </a:extLst>
          </p:cNvPr>
          <p:cNvSpPr/>
          <p:nvPr/>
        </p:nvSpPr>
        <p:spPr bwMode="auto">
          <a:xfrm>
            <a:off x="632525" y="2024540"/>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2</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44" name="フローチャート: 組合せ 43">
            <a:extLst>
              <a:ext uri="{FF2B5EF4-FFF2-40B4-BE49-F238E27FC236}">
                <a16:creationId xmlns:a16="http://schemas.microsoft.com/office/drawing/2014/main" id="{BA0BEE1E-7E1A-5B1C-60FB-F7C0A82ED6E2}"/>
              </a:ext>
            </a:extLst>
          </p:cNvPr>
          <p:cNvSpPr/>
          <p:nvPr/>
        </p:nvSpPr>
        <p:spPr bwMode="auto">
          <a:xfrm>
            <a:off x="4610101" y="2479862"/>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45" name="フローチャート: 処理 44">
                <a:extLst>
                  <a:ext uri="{FF2B5EF4-FFF2-40B4-BE49-F238E27FC236}">
                    <a16:creationId xmlns:a16="http://schemas.microsoft.com/office/drawing/2014/main" id="{709F2892-160A-8E09-F096-F79A35641378}"/>
                  </a:ext>
                </a:extLst>
              </p:cNvPr>
              <p:cNvSpPr/>
              <p:nvPr/>
            </p:nvSpPr>
            <p:spPr bwMode="auto">
              <a:xfrm>
                <a:off x="632528" y="2667740"/>
                <a:ext cx="8648636"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14:m>
                  <m:oMath xmlns:m="http://schemas.openxmlformats.org/officeDocument/2006/math">
                    <m:r>
                      <a:rPr lang="en-US" altLang="ja-JP" sz="2000" i="1" dirty="0">
                        <a:latin typeface="Cambria Math" panose="02040503050406030204" pitchFamily="18" charset="0"/>
                        <a:ea typeface="ＭＳ Ｐゴシック" charset="-128"/>
                      </a:rPr>
                      <m:t>𝑧</m:t>
                    </m:r>
                    <m:r>
                      <a:rPr lang="en-US" altLang="ja-JP" sz="2000" i="1" dirty="0">
                        <a:latin typeface="Cambria Math" panose="02040503050406030204" pitchFamily="18" charset="0"/>
                        <a:ea typeface="ＭＳ Ｐゴシック" charset="-128"/>
                      </a:rPr>
                      <m:t>=</m:t>
                    </m:r>
                    <m:r>
                      <m:rPr>
                        <m:sty m:val="p"/>
                      </m:rPr>
                      <a:rPr lang="en-US" altLang="ja-JP" sz="2000" dirty="0">
                        <a:latin typeface="Cambria Math" panose="02040503050406030204" pitchFamily="18" charset="0"/>
                        <a:ea typeface="ＭＳ Ｐゴシック" charset="-128"/>
                      </a:rPr>
                      <m:t>ln</m:t>
                    </m:r>
                    <m:r>
                      <a:rPr lang="en-US" altLang="ja-JP" sz="2000" i="1" dirty="0">
                        <a:latin typeface="Cambria Math" panose="02040503050406030204" pitchFamily="18" charset="0"/>
                        <a:ea typeface="ＭＳ Ｐゴシック" charset="-128"/>
                      </a:rPr>
                      <m:t> </m:t>
                    </m:r>
                    <m:r>
                      <a:rPr lang="en-US" altLang="ja-JP" sz="2000" i="1" dirty="0">
                        <a:latin typeface="Cambria Math" panose="02040503050406030204" pitchFamily="18" charset="0"/>
                        <a:ea typeface="ＭＳ Ｐゴシック" charset="-128"/>
                      </a:rPr>
                      <m:t>𝑡</m:t>
                    </m:r>
                  </m:oMath>
                </a14:m>
                <a:r>
                  <a:rPr lang="ja-JP" altLang="en-US" sz="2000" dirty="0">
                    <a:latin typeface="Arial" charset="0"/>
                    <a:ea typeface="ＭＳ Ｐゴシック" charset="-128"/>
                  </a:rPr>
                  <a:t> として、</a:t>
                </a:r>
                <a:r>
                  <a:rPr lang="en-US" altLang="ja-JP" sz="2000" dirty="0">
                    <a:ea typeface="ＭＳ Ｐゴシック" charset="-128"/>
                  </a:rPr>
                  <a:t> </a:t>
                </a: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𝑡</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を </a:t>
                </a: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𝑧</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に変換 </a:t>
                </a:r>
              </a:p>
            </p:txBody>
          </p:sp>
        </mc:Choice>
        <mc:Fallback xmlns="">
          <p:sp>
            <p:nvSpPr>
              <p:cNvPr id="45" name="フローチャート: 処理 44">
                <a:extLst>
                  <a:ext uri="{FF2B5EF4-FFF2-40B4-BE49-F238E27FC236}">
                    <a16:creationId xmlns:a16="http://schemas.microsoft.com/office/drawing/2014/main" id="{709F2892-160A-8E09-F096-F79A35641378}"/>
                  </a:ext>
                </a:extLst>
              </p:cNvPr>
              <p:cNvSpPr>
                <a:spLocks noRot="1" noChangeAspect="1" noMove="1" noResize="1" noEditPoints="1" noAdjustHandles="1" noChangeArrowheads="1" noChangeShapeType="1" noTextEdit="1"/>
              </p:cNvSpPr>
              <p:nvPr/>
            </p:nvSpPr>
            <p:spPr bwMode="auto">
              <a:xfrm>
                <a:off x="632528" y="2667740"/>
                <a:ext cx="8648636" cy="395744"/>
              </a:xfrm>
              <a:prstGeom prst="flowChartProcess">
                <a:avLst/>
              </a:prstGeom>
              <a:blipFill>
                <a:blip r:embed="rId4"/>
                <a:stretch>
                  <a:fillRect t="-14493" b="-13043"/>
                </a:stretch>
              </a:blipFill>
              <a:ln w="22225">
                <a:solidFill>
                  <a:srgbClr val="4472C4"/>
                </a:solidFill>
              </a:ln>
              <a:effectLst/>
            </p:spPr>
            <p:txBody>
              <a:bodyPr/>
              <a:lstStyle/>
              <a:p>
                <a:r>
                  <a:rPr lang="ja-JP" altLang="en-US">
                    <a:noFill/>
                  </a:rPr>
                  <a:t> </a:t>
                </a:r>
              </a:p>
            </p:txBody>
          </p:sp>
        </mc:Fallback>
      </mc:AlternateContent>
      <p:sp>
        <p:nvSpPr>
          <p:cNvPr id="46" name="フローチャート: 処理 45">
            <a:extLst>
              <a:ext uri="{FF2B5EF4-FFF2-40B4-BE49-F238E27FC236}">
                <a16:creationId xmlns:a16="http://schemas.microsoft.com/office/drawing/2014/main" id="{6F557FD9-4D60-4C86-F764-96FA2489E134}"/>
              </a:ext>
            </a:extLst>
          </p:cNvPr>
          <p:cNvSpPr/>
          <p:nvPr/>
        </p:nvSpPr>
        <p:spPr bwMode="auto">
          <a:xfrm>
            <a:off x="632441" y="2667740"/>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3</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47" name="フローチャート: 組合せ 46">
            <a:extLst>
              <a:ext uri="{FF2B5EF4-FFF2-40B4-BE49-F238E27FC236}">
                <a16:creationId xmlns:a16="http://schemas.microsoft.com/office/drawing/2014/main" id="{B4DFD440-64F5-4ACA-0835-611F0B8163D6}"/>
              </a:ext>
            </a:extLst>
          </p:cNvPr>
          <p:cNvSpPr/>
          <p:nvPr/>
        </p:nvSpPr>
        <p:spPr bwMode="auto">
          <a:xfrm>
            <a:off x="4610017" y="3123062"/>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48" name="フローチャート: 処理 47">
                <a:extLst>
                  <a:ext uri="{FF2B5EF4-FFF2-40B4-BE49-F238E27FC236}">
                    <a16:creationId xmlns:a16="http://schemas.microsoft.com/office/drawing/2014/main" id="{1C04BA0B-6E3F-F2D8-C8E6-3CC4052CA6CB}"/>
                  </a:ext>
                </a:extLst>
              </p:cNvPr>
              <p:cNvSpPr/>
              <p:nvPr/>
            </p:nvSpPr>
            <p:spPr bwMode="auto">
              <a:xfrm>
                <a:off x="632528" y="3306928"/>
                <a:ext cx="8648721"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14:m>
                  <m:oMath xmlns:m="http://schemas.openxmlformats.org/officeDocument/2006/math">
                    <m:r>
                      <a:rPr lang="en-US" altLang="ja-JP" sz="2000" i="1" dirty="0">
                        <a:latin typeface="Cambria Math" panose="02040503050406030204" pitchFamily="18" charset="0"/>
                        <a:ea typeface="ＭＳ Ｐゴシック" charset="-128"/>
                      </a:rPr>
                      <m:t>𝑇</m:t>
                    </m:r>
                    <m:r>
                      <a:rPr lang="en-US" altLang="ja-JP" sz="2000" i="1" dirty="0">
                        <a:latin typeface="Cambria Math" panose="02040503050406030204" pitchFamily="18" charset="0"/>
                        <a:ea typeface="ＭＳ Ｐゴシック" charset="-128"/>
                      </a:rPr>
                      <m:t>(</m:t>
                    </m:r>
                    <m:r>
                      <a:rPr lang="en-US" altLang="ja-JP" sz="2000" i="1" dirty="0">
                        <a:latin typeface="Cambria Math" panose="02040503050406030204" pitchFamily="18" charset="0"/>
                        <a:ea typeface="ＭＳ Ｐゴシック" charset="-128"/>
                      </a:rPr>
                      <m:t>𝑧</m:t>
                    </m:r>
                    <m:r>
                      <a:rPr lang="en-US" altLang="ja-JP" sz="2000" i="1" dirty="0">
                        <a:latin typeface="Cambria Math" panose="02040503050406030204" pitchFamily="18" charset="0"/>
                        <a:ea typeface="ＭＳ Ｐゴシック" charset="-128"/>
                      </a:rPr>
                      <m:t>)</m:t>
                    </m:r>
                  </m:oMath>
                </a14:m>
                <a:r>
                  <a:rPr lang="ja-JP" altLang="en-US" sz="2000" dirty="0">
                    <a:latin typeface="Arial" charset="0"/>
                    <a:ea typeface="ＭＳ Ｐゴシック" charset="-128"/>
                  </a:rPr>
                  <a:t> を</a:t>
                </a:r>
                <a:r>
                  <a:rPr lang="en-US" altLang="ja-JP" sz="2000" dirty="0">
                    <a:latin typeface="Arial" charset="0"/>
                    <a:ea typeface="ＭＳ Ｐゴシック" charset="-128"/>
                  </a:rPr>
                  <a:t> </a:t>
                </a:r>
                <a14:m>
                  <m:oMath xmlns:m="http://schemas.openxmlformats.org/officeDocument/2006/math">
                    <m:r>
                      <a:rPr lang="en-US" altLang="ja-JP" sz="2000" i="1" dirty="0">
                        <a:latin typeface="Cambria Math" panose="02040503050406030204" pitchFamily="18" charset="0"/>
                        <a:ea typeface="ＭＳ Ｐゴシック" charset="-128"/>
                      </a:rPr>
                      <m:t>𝑧</m:t>
                    </m:r>
                  </m:oMath>
                </a14:m>
                <a:r>
                  <a:rPr lang="ja-JP" altLang="en-US" sz="2000" dirty="0">
                    <a:latin typeface="Arial" charset="0"/>
                    <a:ea typeface="ＭＳ Ｐゴシック" charset="-128"/>
                  </a:rPr>
                  <a:t> で微分</a:t>
                </a:r>
              </a:p>
            </p:txBody>
          </p:sp>
        </mc:Choice>
        <mc:Fallback xmlns="">
          <p:sp>
            <p:nvSpPr>
              <p:cNvPr id="48" name="フローチャート: 処理 47">
                <a:extLst>
                  <a:ext uri="{FF2B5EF4-FFF2-40B4-BE49-F238E27FC236}">
                    <a16:creationId xmlns:a16="http://schemas.microsoft.com/office/drawing/2014/main" id="{1C04BA0B-6E3F-F2D8-C8E6-3CC4052CA6CB}"/>
                  </a:ext>
                </a:extLst>
              </p:cNvPr>
              <p:cNvSpPr>
                <a:spLocks noRot="1" noChangeAspect="1" noMove="1" noResize="1" noEditPoints="1" noAdjustHandles="1" noChangeArrowheads="1" noChangeShapeType="1" noTextEdit="1"/>
              </p:cNvSpPr>
              <p:nvPr/>
            </p:nvSpPr>
            <p:spPr bwMode="auto">
              <a:xfrm>
                <a:off x="632528" y="3306928"/>
                <a:ext cx="8648721" cy="395744"/>
              </a:xfrm>
              <a:prstGeom prst="flowChartProcess">
                <a:avLst/>
              </a:prstGeom>
              <a:blipFill>
                <a:blip r:embed="rId5"/>
                <a:stretch>
                  <a:fillRect t="-13043" b="-14493"/>
                </a:stretch>
              </a:blipFill>
              <a:ln w="22225">
                <a:solidFill>
                  <a:srgbClr val="4472C4"/>
                </a:solidFill>
              </a:ln>
              <a:effectLst/>
            </p:spPr>
            <p:txBody>
              <a:bodyPr/>
              <a:lstStyle/>
              <a:p>
                <a:r>
                  <a:rPr lang="ja-JP" altLang="en-US">
                    <a:noFill/>
                  </a:rPr>
                  <a:t> </a:t>
                </a:r>
              </a:p>
            </p:txBody>
          </p:sp>
        </mc:Fallback>
      </mc:AlternateContent>
      <p:sp>
        <p:nvSpPr>
          <p:cNvPr id="49" name="フローチャート: 処理 48">
            <a:extLst>
              <a:ext uri="{FF2B5EF4-FFF2-40B4-BE49-F238E27FC236}">
                <a16:creationId xmlns:a16="http://schemas.microsoft.com/office/drawing/2014/main" id="{03DF0D46-7AAB-09A2-930D-2128E2846ED8}"/>
              </a:ext>
            </a:extLst>
          </p:cNvPr>
          <p:cNvSpPr/>
          <p:nvPr/>
        </p:nvSpPr>
        <p:spPr bwMode="auto">
          <a:xfrm>
            <a:off x="632526" y="3306928"/>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4</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0" name="フローチャート: 組合せ 49">
            <a:extLst>
              <a:ext uri="{FF2B5EF4-FFF2-40B4-BE49-F238E27FC236}">
                <a16:creationId xmlns:a16="http://schemas.microsoft.com/office/drawing/2014/main" id="{4F47FDBD-6A7C-7BE9-8CF3-D69E64BD468C}"/>
              </a:ext>
            </a:extLst>
          </p:cNvPr>
          <p:cNvSpPr/>
          <p:nvPr/>
        </p:nvSpPr>
        <p:spPr bwMode="auto">
          <a:xfrm>
            <a:off x="4610102" y="3762250"/>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51" name="フローチャート: 処理 50">
            <a:extLst>
              <a:ext uri="{FF2B5EF4-FFF2-40B4-BE49-F238E27FC236}">
                <a16:creationId xmlns:a16="http://schemas.microsoft.com/office/drawing/2014/main" id="{EBF6FC41-7B6A-4B07-E0E3-5AFD7EC89C41}"/>
              </a:ext>
            </a:extLst>
          </p:cNvPr>
          <p:cNvSpPr/>
          <p:nvPr/>
        </p:nvSpPr>
        <p:spPr bwMode="auto">
          <a:xfrm>
            <a:off x="630945" y="3946116"/>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52" name="フローチャート: 処理 51">
            <a:extLst>
              <a:ext uri="{FF2B5EF4-FFF2-40B4-BE49-F238E27FC236}">
                <a16:creationId xmlns:a16="http://schemas.microsoft.com/office/drawing/2014/main" id="{DCD61023-7453-BC8F-EFDF-B5B51170F6BE}"/>
              </a:ext>
            </a:extLst>
          </p:cNvPr>
          <p:cNvSpPr/>
          <p:nvPr/>
        </p:nvSpPr>
        <p:spPr bwMode="auto">
          <a:xfrm>
            <a:off x="631735" y="3946116"/>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3" name="フローチャート: 組合せ 52">
            <a:extLst>
              <a:ext uri="{FF2B5EF4-FFF2-40B4-BE49-F238E27FC236}">
                <a16:creationId xmlns:a16="http://schemas.microsoft.com/office/drawing/2014/main" id="{669284D8-D5E4-0F3C-2E59-E15FCC459086}"/>
              </a:ext>
            </a:extLst>
          </p:cNvPr>
          <p:cNvSpPr/>
          <p:nvPr/>
        </p:nvSpPr>
        <p:spPr bwMode="auto">
          <a:xfrm>
            <a:off x="4609311" y="4401438"/>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54" name="フローチャート: 処理 53">
            <a:extLst>
              <a:ext uri="{FF2B5EF4-FFF2-40B4-BE49-F238E27FC236}">
                <a16:creationId xmlns:a16="http://schemas.microsoft.com/office/drawing/2014/main" id="{5E32DF9E-ADAF-D4E0-CA32-C0E1915726F5}"/>
              </a:ext>
            </a:extLst>
          </p:cNvPr>
          <p:cNvSpPr/>
          <p:nvPr/>
        </p:nvSpPr>
        <p:spPr bwMode="auto">
          <a:xfrm>
            <a:off x="630945" y="4593328"/>
            <a:ext cx="8650305"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cs typeface="Arial" panose="020B0604020202020204" pitchFamily="34" charset="0"/>
              </a:rPr>
              <a:t>時定数スペクトルを離散化して</a:t>
            </a:r>
            <a:r>
              <a:rPr lang="en-US" altLang="ja-JP" sz="2000" dirty="0">
                <a:cs typeface="Arial" panose="020B0604020202020204" pitchFamily="34" charset="0"/>
              </a:rPr>
              <a:t>Foster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モデルに変換</a:t>
            </a:r>
            <a:endParaRPr lang="ja-JP" altLang="en-US" sz="2000" dirty="0">
              <a:ea typeface="ＭＳ Ｐゴシック" charset="-128"/>
              <a:cs typeface="Arial" panose="020B0604020202020204" pitchFamily="34" charset="0"/>
            </a:endParaRPr>
          </a:p>
        </p:txBody>
      </p:sp>
      <p:sp>
        <p:nvSpPr>
          <p:cNvPr id="55" name="フローチャート: 処理 54">
            <a:extLst>
              <a:ext uri="{FF2B5EF4-FFF2-40B4-BE49-F238E27FC236}">
                <a16:creationId xmlns:a16="http://schemas.microsoft.com/office/drawing/2014/main" id="{AEA04099-3229-CCDA-FC54-76738BDAE48A}"/>
              </a:ext>
            </a:extLst>
          </p:cNvPr>
          <p:cNvSpPr/>
          <p:nvPr/>
        </p:nvSpPr>
        <p:spPr bwMode="auto">
          <a:xfrm>
            <a:off x="632527" y="4593328"/>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6</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6" name="フローチャート: 組合せ 55">
            <a:extLst>
              <a:ext uri="{FF2B5EF4-FFF2-40B4-BE49-F238E27FC236}">
                <a16:creationId xmlns:a16="http://schemas.microsoft.com/office/drawing/2014/main" id="{0FBDEC4D-3E7F-9FA4-F404-773CC75CE7B5}"/>
              </a:ext>
            </a:extLst>
          </p:cNvPr>
          <p:cNvSpPr/>
          <p:nvPr/>
        </p:nvSpPr>
        <p:spPr bwMode="auto">
          <a:xfrm>
            <a:off x="4610103" y="5048650"/>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57" name="フローチャート: 処理 56">
            <a:extLst>
              <a:ext uri="{FF2B5EF4-FFF2-40B4-BE49-F238E27FC236}">
                <a16:creationId xmlns:a16="http://schemas.microsoft.com/office/drawing/2014/main" id="{134F4357-C5C4-DEAD-BDB1-A6C0565F66FF}"/>
              </a:ext>
            </a:extLst>
          </p:cNvPr>
          <p:cNvSpPr/>
          <p:nvPr/>
        </p:nvSpPr>
        <p:spPr bwMode="auto">
          <a:xfrm>
            <a:off x="632528" y="5232516"/>
            <a:ext cx="864872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en-US" altLang="ja-JP" sz="2000" dirty="0">
                <a:cs typeface="Arial" panose="020B0604020202020204" pitchFamily="34" charset="0"/>
              </a:rPr>
              <a:t>Foster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モデルを</a:t>
            </a:r>
            <a:r>
              <a:rPr lang="en-US" altLang="ja-JP" sz="2000" dirty="0" err="1">
                <a:cs typeface="Arial" panose="020B0604020202020204" pitchFamily="34" charset="0"/>
              </a:rPr>
              <a:t>Cauer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モデルに変換</a:t>
            </a:r>
            <a:endParaRPr kumimoji="1" lang="ja-JP" altLang="en-US" sz="2000" b="0" i="0" u="none" strike="noStrike" cap="none" normalizeH="0" baseline="0" dirty="0">
              <a:ln>
                <a:noFill/>
              </a:ln>
              <a:solidFill>
                <a:schemeClr val="tx1"/>
              </a:solidFill>
              <a:effectLst/>
              <a:ea typeface="ＭＳ Ｐゴシック" charset="-128"/>
              <a:cs typeface="Arial" panose="020B0604020202020204" pitchFamily="34" charset="0"/>
            </a:endParaRPr>
          </a:p>
        </p:txBody>
      </p:sp>
      <p:sp>
        <p:nvSpPr>
          <p:cNvPr id="58" name="フローチャート: 処理 57">
            <a:extLst>
              <a:ext uri="{FF2B5EF4-FFF2-40B4-BE49-F238E27FC236}">
                <a16:creationId xmlns:a16="http://schemas.microsoft.com/office/drawing/2014/main" id="{1CB708B9-EE60-B170-CEEC-31368EACD4CC}"/>
              </a:ext>
            </a:extLst>
          </p:cNvPr>
          <p:cNvSpPr/>
          <p:nvPr/>
        </p:nvSpPr>
        <p:spPr bwMode="auto">
          <a:xfrm>
            <a:off x="632528" y="5232516"/>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7</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9" name="フローチャート: 組合せ 58">
            <a:extLst>
              <a:ext uri="{FF2B5EF4-FFF2-40B4-BE49-F238E27FC236}">
                <a16:creationId xmlns:a16="http://schemas.microsoft.com/office/drawing/2014/main" id="{7016719B-B6E0-6905-BF06-A2082E383FCB}"/>
              </a:ext>
            </a:extLst>
          </p:cNvPr>
          <p:cNvSpPr/>
          <p:nvPr/>
        </p:nvSpPr>
        <p:spPr bwMode="auto">
          <a:xfrm>
            <a:off x="4610104" y="5687838"/>
            <a:ext cx="685800" cy="128300"/>
          </a:xfrm>
          <a:prstGeom prst="flowChartMerge">
            <a:avLst/>
          </a:prstGeom>
          <a:solidFill>
            <a:schemeClr val="accent1">
              <a:alpha val="29000"/>
            </a:schemeClr>
          </a:solidFill>
          <a:ln w="22225">
            <a:solidFill>
              <a:schemeClr val="accent1"/>
            </a:solidFill>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85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charset="-128"/>
            </a:endParaRPr>
          </a:p>
        </p:txBody>
      </p:sp>
      <p:sp>
        <p:nvSpPr>
          <p:cNvPr id="60" name="フローチャート: 処理 59">
            <a:extLst>
              <a:ext uri="{FF2B5EF4-FFF2-40B4-BE49-F238E27FC236}">
                <a16:creationId xmlns:a16="http://schemas.microsoft.com/office/drawing/2014/main" id="{589DECA1-CA4A-F7CC-5840-BCD1C2E5E163}"/>
              </a:ext>
            </a:extLst>
          </p:cNvPr>
          <p:cNvSpPr/>
          <p:nvPr/>
        </p:nvSpPr>
        <p:spPr bwMode="auto">
          <a:xfrm>
            <a:off x="630945" y="58775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a:r>
              <a:rPr lang="en-US" altLang="ja-JP" sz="2000" dirty="0" err="1">
                <a:cs typeface="Arial" panose="020B0604020202020204" pitchFamily="34" charset="0"/>
              </a:rPr>
              <a:t>Cauer</a:t>
            </a:r>
            <a:r>
              <a:rPr lang="ja-JP" altLang="en-US" sz="2000" dirty="0">
                <a:cs typeface="Arial" panose="020B0604020202020204" pitchFamily="34" charset="0"/>
              </a:rPr>
              <a:t>型</a:t>
            </a:r>
            <a:r>
              <a:rPr lang="en-US" altLang="ja-JP" sz="2000" dirty="0">
                <a:cs typeface="Arial" panose="020B0604020202020204" pitchFamily="34" charset="0"/>
              </a:rPr>
              <a:t>RC</a:t>
            </a:r>
            <a:r>
              <a:rPr lang="ja-JP" altLang="en-US" sz="2000" dirty="0">
                <a:cs typeface="Arial" panose="020B0604020202020204" pitchFamily="34" charset="0"/>
              </a:rPr>
              <a:t>モデルの</a:t>
            </a:r>
            <a:r>
              <a:rPr lang="en-US" altLang="ja-JP" sz="2000" dirty="0">
                <a:cs typeface="Arial" panose="020B0604020202020204" pitchFamily="34" charset="0"/>
              </a:rPr>
              <a:t>C,R</a:t>
            </a:r>
            <a:r>
              <a:rPr lang="ja-JP" altLang="en-US" sz="2000" dirty="0">
                <a:cs typeface="Arial" panose="020B0604020202020204" pitchFamily="34" charset="0"/>
              </a:rPr>
              <a:t>の累積値から構造関数を取得</a:t>
            </a:r>
            <a:endParaRPr lang="en-US" altLang="ja-JP" sz="2000" dirty="0">
              <a:cs typeface="Arial" panose="020B0604020202020204" pitchFamily="34" charset="0"/>
            </a:endParaRPr>
          </a:p>
        </p:txBody>
      </p:sp>
      <p:sp>
        <p:nvSpPr>
          <p:cNvPr id="61" name="フローチャート: 処理 60">
            <a:extLst>
              <a:ext uri="{FF2B5EF4-FFF2-40B4-BE49-F238E27FC236}">
                <a16:creationId xmlns:a16="http://schemas.microsoft.com/office/drawing/2014/main" id="{1572CBF3-914D-2F4C-2C45-5FF2D42A0745}"/>
              </a:ext>
            </a:extLst>
          </p:cNvPr>
          <p:cNvSpPr/>
          <p:nvPr/>
        </p:nvSpPr>
        <p:spPr bwMode="auto">
          <a:xfrm>
            <a:off x="631735" y="58775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8</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sp>
        <p:nvSpPr>
          <p:cNvPr id="5" name="タイトル 4">
            <a:extLst>
              <a:ext uri="{FF2B5EF4-FFF2-40B4-BE49-F238E27FC236}">
                <a16:creationId xmlns:a16="http://schemas.microsoft.com/office/drawing/2014/main" id="{B220F639-A7D1-AD63-E857-00D559E82108}"/>
              </a:ext>
            </a:extLst>
          </p:cNvPr>
          <p:cNvSpPr>
            <a:spLocks noGrp="1"/>
          </p:cNvSpPr>
          <p:nvPr>
            <p:ph type="title"/>
          </p:nvPr>
        </p:nvSpPr>
        <p:spPr/>
        <p:txBody>
          <a:bodyPr/>
          <a:lstStyle/>
          <a:p>
            <a:r>
              <a:rPr lang="ja-JP" altLang="en-US" sz="2400" dirty="0">
                <a:cs typeface="Arial" panose="020B0604020202020204" pitchFamily="34" charset="0"/>
              </a:rPr>
              <a:t>構造関数</a:t>
            </a:r>
            <a:endParaRPr kumimoji="1" lang="ja-JP" altLang="en-US" dirty="0"/>
          </a:p>
        </p:txBody>
      </p:sp>
      <p:grpSp>
        <p:nvGrpSpPr>
          <p:cNvPr id="32" name="グループ化 31">
            <a:extLst>
              <a:ext uri="{FF2B5EF4-FFF2-40B4-BE49-F238E27FC236}">
                <a16:creationId xmlns:a16="http://schemas.microsoft.com/office/drawing/2014/main" id="{395F0FAE-95BD-A369-524D-E6502A1BF98B}"/>
              </a:ext>
            </a:extLst>
          </p:cNvPr>
          <p:cNvGrpSpPr/>
          <p:nvPr/>
        </p:nvGrpSpPr>
        <p:grpSpPr>
          <a:xfrm>
            <a:off x="325697" y="716833"/>
            <a:ext cx="9253028" cy="414065"/>
            <a:chOff x="384872" y="1258017"/>
            <a:chExt cx="8435276" cy="414065"/>
          </a:xfrm>
        </p:grpSpPr>
        <p:grpSp>
          <p:nvGrpSpPr>
            <p:cNvPr id="33" name="グループ化 32">
              <a:extLst>
                <a:ext uri="{FF2B5EF4-FFF2-40B4-BE49-F238E27FC236}">
                  <a16:creationId xmlns:a16="http://schemas.microsoft.com/office/drawing/2014/main" id="{61E115E8-8C64-15EF-EDFB-146294A30D68}"/>
                </a:ext>
              </a:extLst>
            </p:cNvPr>
            <p:cNvGrpSpPr/>
            <p:nvPr/>
          </p:nvGrpSpPr>
          <p:grpSpPr>
            <a:xfrm>
              <a:off x="384872" y="1258017"/>
              <a:ext cx="8435276" cy="414065"/>
              <a:chOff x="384872" y="1435415"/>
              <a:chExt cx="8435276" cy="1242013"/>
            </a:xfrm>
          </p:grpSpPr>
          <p:sp>
            <p:nvSpPr>
              <p:cNvPr id="35" name="正方形/長方形 34">
                <a:extLst>
                  <a:ext uri="{FF2B5EF4-FFF2-40B4-BE49-F238E27FC236}">
                    <a16:creationId xmlns:a16="http://schemas.microsoft.com/office/drawing/2014/main" id="{B01AF781-C3FD-7925-F645-2922F8DE24C1}"/>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effectLst/>
                    <a:uLnTx/>
                    <a:uFillTx/>
                    <a:latin typeface="ＭＳ Ｐゴシック"/>
                    <a:ea typeface="ＭＳ Ｐゴシック"/>
                    <a:cs typeface="+mn-cs"/>
                  </a:rPr>
                  <a:t>構造関数計算の流れ</a:t>
                </a:r>
              </a:p>
            </p:txBody>
          </p:sp>
          <p:cxnSp>
            <p:nvCxnSpPr>
              <p:cNvPr id="36" name="直線コネクタ 35">
                <a:extLst>
                  <a:ext uri="{FF2B5EF4-FFF2-40B4-BE49-F238E27FC236}">
                    <a16:creationId xmlns:a16="http://schemas.microsoft.com/office/drawing/2014/main" id="{B2D82236-91E7-46B8-036E-216FF05F3678}"/>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4" name="正方形/長方形 33">
              <a:extLst>
                <a:ext uri="{FF2B5EF4-FFF2-40B4-BE49-F238E27FC236}">
                  <a16:creationId xmlns:a16="http://schemas.microsoft.com/office/drawing/2014/main" id="{B3A84729-D252-9112-1D38-279BB27A287E}"/>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Tree>
    <p:extLst>
      <p:ext uri="{BB962C8B-B14F-4D97-AF65-F5344CB8AC3E}">
        <p14:creationId xmlns:p14="http://schemas.microsoft.com/office/powerpoint/2010/main" val="41949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54"/>
                                        </p:tgtEl>
                                        <p:attrNameLst>
                                          <p:attrName>style.color</p:attrName>
                                        </p:attrNameLst>
                                      </p:cBhvr>
                                      <p:by>
                                        <p:hsl h="0" s="-12549" l="-25098"/>
                                      </p:by>
                                    </p:animClr>
                                    <p:animClr clrSpc="hsl" dir="cw">
                                      <p:cBhvr>
                                        <p:cTn id="7" dur="500" fill="hold"/>
                                        <p:tgtEl>
                                          <p:spTgt spid="54"/>
                                        </p:tgtEl>
                                        <p:attrNameLst>
                                          <p:attrName>fillcolor</p:attrName>
                                        </p:attrNameLst>
                                      </p:cBhvr>
                                      <p:by>
                                        <p:hsl h="0" s="-12549" l="-25098"/>
                                      </p:by>
                                    </p:animClr>
                                    <p:animClr clrSpc="hsl" dir="cw">
                                      <p:cBhvr>
                                        <p:cTn id="8" dur="500" fill="hold"/>
                                        <p:tgtEl>
                                          <p:spTgt spid="54"/>
                                        </p:tgtEl>
                                        <p:attrNameLst>
                                          <p:attrName>stroke.color</p:attrName>
                                        </p:attrNameLst>
                                      </p:cBhvr>
                                      <p:by>
                                        <p:hsl h="0" s="-12549" l="-25098"/>
                                      </p:by>
                                    </p:animClr>
                                    <p:set>
                                      <p:cBhvr>
                                        <p:cTn id="9" dur="500" fill="hold"/>
                                        <p:tgtEl>
                                          <p:spTgt spid="54"/>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55"/>
                                        </p:tgtEl>
                                        <p:attrNameLst>
                                          <p:attrName>style.color</p:attrName>
                                        </p:attrNameLst>
                                      </p:cBhvr>
                                      <p:by>
                                        <p:hsl h="0" s="-12549" l="-25098"/>
                                      </p:by>
                                    </p:animClr>
                                    <p:animClr clrSpc="hsl" dir="cw">
                                      <p:cBhvr>
                                        <p:cTn id="12" dur="500" fill="hold"/>
                                        <p:tgtEl>
                                          <p:spTgt spid="55"/>
                                        </p:tgtEl>
                                        <p:attrNameLst>
                                          <p:attrName>fillcolor</p:attrName>
                                        </p:attrNameLst>
                                      </p:cBhvr>
                                      <p:by>
                                        <p:hsl h="0" s="-12549" l="-25098"/>
                                      </p:by>
                                    </p:animClr>
                                    <p:animClr clrSpc="hsl" dir="cw">
                                      <p:cBhvr>
                                        <p:cTn id="13" dur="500" fill="hold"/>
                                        <p:tgtEl>
                                          <p:spTgt spid="55"/>
                                        </p:tgtEl>
                                        <p:attrNameLst>
                                          <p:attrName>stroke.color</p:attrName>
                                        </p:attrNameLst>
                                      </p:cBhvr>
                                      <p:by>
                                        <p:hsl h="0" s="-12549" l="-25098"/>
                                      </p:by>
                                    </p:animClr>
                                    <p:set>
                                      <p:cBhvr>
                                        <p:cTn id="14" dur="500" fill="hold"/>
                                        <p:tgtEl>
                                          <p:spTgt spid="55"/>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57"/>
                                        </p:tgtEl>
                                        <p:attrNameLst>
                                          <p:attrName>style.color</p:attrName>
                                        </p:attrNameLst>
                                      </p:cBhvr>
                                      <p:by>
                                        <p:hsl h="0" s="-12549" l="-25098"/>
                                      </p:by>
                                    </p:animClr>
                                    <p:animClr clrSpc="hsl" dir="cw">
                                      <p:cBhvr>
                                        <p:cTn id="17" dur="500" fill="hold"/>
                                        <p:tgtEl>
                                          <p:spTgt spid="57"/>
                                        </p:tgtEl>
                                        <p:attrNameLst>
                                          <p:attrName>fillcolor</p:attrName>
                                        </p:attrNameLst>
                                      </p:cBhvr>
                                      <p:by>
                                        <p:hsl h="0" s="-12549" l="-25098"/>
                                      </p:by>
                                    </p:animClr>
                                    <p:animClr clrSpc="hsl" dir="cw">
                                      <p:cBhvr>
                                        <p:cTn id="18" dur="500" fill="hold"/>
                                        <p:tgtEl>
                                          <p:spTgt spid="57"/>
                                        </p:tgtEl>
                                        <p:attrNameLst>
                                          <p:attrName>stroke.color</p:attrName>
                                        </p:attrNameLst>
                                      </p:cBhvr>
                                      <p:by>
                                        <p:hsl h="0" s="-12549" l="-25098"/>
                                      </p:by>
                                    </p:animClr>
                                    <p:set>
                                      <p:cBhvr>
                                        <p:cTn id="19" dur="500" fill="hold"/>
                                        <p:tgtEl>
                                          <p:spTgt spid="57"/>
                                        </p:tgtEl>
                                        <p:attrNameLst>
                                          <p:attrName>fill.type</p:attrName>
                                        </p:attrNameLst>
                                      </p:cBhvr>
                                      <p:to>
                                        <p:strVal val="solid"/>
                                      </p:to>
                                    </p:set>
                                  </p:childTnLst>
                                </p:cTn>
                              </p:par>
                              <p:par>
                                <p:cTn id="20" presetID="24" presetClass="emph" presetSubtype="0" fill="hold" grpId="0" nodeType="withEffect">
                                  <p:stCondLst>
                                    <p:cond delay="0"/>
                                  </p:stCondLst>
                                  <p:childTnLst>
                                    <p:animClr clrSpc="hsl" dir="cw">
                                      <p:cBhvr override="childStyle">
                                        <p:cTn id="21" dur="500" fill="hold"/>
                                        <p:tgtEl>
                                          <p:spTgt spid="58"/>
                                        </p:tgtEl>
                                        <p:attrNameLst>
                                          <p:attrName>style.color</p:attrName>
                                        </p:attrNameLst>
                                      </p:cBhvr>
                                      <p:by>
                                        <p:hsl h="0" s="-12549" l="-25098"/>
                                      </p:by>
                                    </p:animClr>
                                    <p:animClr clrSpc="hsl" dir="cw">
                                      <p:cBhvr>
                                        <p:cTn id="22" dur="500" fill="hold"/>
                                        <p:tgtEl>
                                          <p:spTgt spid="58"/>
                                        </p:tgtEl>
                                        <p:attrNameLst>
                                          <p:attrName>fillcolor</p:attrName>
                                        </p:attrNameLst>
                                      </p:cBhvr>
                                      <p:by>
                                        <p:hsl h="0" s="-12549" l="-25098"/>
                                      </p:by>
                                    </p:animClr>
                                    <p:animClr clrSpc="hsl" dir="cw">
                                      <p:cBhvr>
                                        <p:cTn id="23" dur="500" fill="hold"/>
                                        <p:tgtEl>
                                          <p:spTgt spid="58"/>
                                        </p:tgtEl>
                                        <p:attrNameLst>
                                          <p:attrName>stroke.color</p:attrName>
                                        </p:attrNameLst>
                                      </p:cBhvr>
                                      <p:by>
                                        <p:hsl h="0" s="-12549" l="-25098"/>
                                      </p:by>
                                    </p:animClr>
                                    <p:set>
                                      <p:cBhvr>
                                        <p:cTn id="24" dur="500" fill="hold"/>
                                        <p:tgtEl>
                                          <p:spTgt spid="58"/>
                                        </p:tgtEl>
                                        <p:attrNameLst>
                                          <p:attrName>fill.type</p:attrName>
                                        </p:attrNameLst>
                                      </p:cBhvr>
                                      <p:to>
                                        <p:strVal val="solid"/>
                                      </p:to>
                                    </p:set>
                                  </p:childTnLst>
                                </p:cTn>
                              </p:par>
                              <p:par>
                                <p:cTn id="25" presetID="24" presetClass="emph" presetSubtype="0" fill="hold" grpId="0" nodeType="withEffect">
                                  <p:stCondLst>
                                    <p:cond delay="0"/>
                                  </p:stCondLst>
                                  <p:childTnLst>
                                    <p:animClr clrSpc="hsl" dir="cw">
                                      <p:cBhvr override="childStyle">
                                        <p:cTn id="26" dur="500" fill="hold"/>
                                        <p:tgtEl>
                                          <p:spTgt spid="60"/>
                                        </p:tgtEl>
                                        <p:attrNameLst>
                                          <p:attrName>style.color</p:attrName>
                                        </p:attrNameLst>
                                      </p:cBhvr>
                                      <p:by>
                                        <p:hsl h="0" s="-12549" l="-25098"/>
                                      </p:by>
                                    </p:animClr>
                                    <p:animClr clrSpc="hsl" dir="cw">
                                      <p:cBhvr>
                                        <p:cTn id="27" dur="500" fill="hold"/>
                                        <p:tgtEl>
                                          <p:spTgt spid="60"/>
                                        </p:tgtEl>
                                        <p:attrNameLst>
                                          <p:attrName>fillcolor</p:attrName>
                                        </p:attrNameLst>
                                      </p:cBhvr>
                                      <p:by>
                                        <p:hsl h="0" s="-12549" l="-25098"/>
                                      </p:by>
                                    </p:animClr>
                                    <p:animClr clrSpc="hsl" dir="cw">
                                      <p:cBhvr>
                                        <p:cTn id="28" dur="500" fill="hold"/>
                                        <p:tgtEl>
                                          <p:spTgt spid="60"/>
                                        </p:tgtEl>
                                        <p:attrNameLst>
                                          <p:attrName>stroke.color</p:attrName>
                                        </p:attrNameLst>
                                      </p:cBhvr>
                                      <p:by>
                                        <p:hsl h="0" s="-12549" l="-25098"/>
                                      </p:by>
                                    </p:animClr>
                                    <p:set>
                                      <p:cBhvr>
                                        <p:cTn id="29" dur="500" fill="hold"/>
                                        <p:tgtEl>
                                          <p:spTgt spid="60"/>
                                        </p:tgtEl>
                                        <p:attrNameLst>
                                          <p:attrName>fill.type</p:attrName>
                                        </p:attrNameLst>
                                      </p:cBhvr>
                                      <p:to>
                                        <p:strVal val="solid"/>
                                      </p:to>
                                    </p:set>
                                  </p:childTnLst>
                                </p:cTn>
                              </p:par>
                              <p:par>
                                <p:cTn id="30" presetID="24" presetClass="emph" presetSubtype="0" fill="hold" grpId="0" nodeType="withEffect">
                                  <p:stCondLst>
                                    <p:cond delay="0"/>
                                  </p:stCondLst>
                                  <p:childTnLst>
                                    <p:animClr clrSpc="hsl" dir="cw">
                                      <p:cBhvr override="childStyle">
                                        <p:cTn id="31" dur="500" fill="hold"/>
                                        <p:tgtEl>
                                          <p:spTgt spid="61"/>
                                        </p:tgtEl>
                                        <p:attrNameLst>
                                          <p:attrName>style.color</p:attrName>
                                        </p:attrNameLst>
                                      </p:cBhvr>
                                      <p:by>
                                        <p:hsl h="0" s="-12549" l="-25098"/>
                                      </p:by>
                                    </p:animClr>
                                    <p:animClr clrSpc="hsl" dir="cw">
                                      <p:cBhvr>
                                        <p:cTn id="32" dur="500" fill="hold"/>
                                        <p:tgtEl>
                                          <p:spTgt spid="61"/>
                                        </p:tgtEl>
                                        <p:attrNameLst>
                                          <p:attrName>fillcolor</p:attrName>
                                        </p:attrNameLst>
                                      </p:cBhvr>
                                      <p:by>
                                        <p:hsl h="0" s="-12549" l="-25098"/>
                                      </p:by>
                                    </p:animClr>
                                    <p:animClr clrSpc="hsl" dir="cw">
                                      <p:cBhvr>
                                        <p:cTn id="33" dur="500" fill="hold"/>
                                        <p:tgtEl>
                                          <p:spTgt spid="61"/>
                                        </p:tgtEl>
                                        <p:attrNameLst>
                                          <p:attrName>stroke.color</p:attrName>
                                        </p:attrNameLst>
                                      </p:cBhvr>
                                      <p:by>
                                        <p:hsl h="0" s="-12549" l="-25098"/>
                                      </p:by>
                                    </p:animClr>
                                    <p:set>
                                      <p:cBhvr>
                                        <p:cTn id="34" dur="500" fill="hold"/>
                                        <p:tgtEl>
                                          <p:spTgt spid="61"/>
                                        </p:tgtEl>
                                        <p:attrNameLst>
                                          <p:attrName>fill.type</p:attrName>
                                        </p:attrNameLst>
                                      </p:cBhvr>
                                      <p:to>
                                        <p:strVal val="solid"/>
                                      </p:to>
                                    </p:set>
                                  </p:childTnLst>
                                </p:cTn>
                              </p:par>
                              <p:par>
                                <p:cTn id="35" presetID="24" presetClass="emph" presetSubtype="0" fill="hold" grpId="0" nodeType="withEffect">
                                  <p:stCondLst>
                                    <p:cond delay="0"/>
                                  </p:stCondLst>
                                  <p:childTnLst>
                                    <p:animClr clrSpc="hsl" dir="cw">
                                      <p:cBhvr override="childStyle">
                                        <p:cTn id="36" dur="500" fill="hold"/>
                                        <p:tgtEl>
                                          <p:spTgt spid="3"/>
                                        </p:tgtEl>
                                        <p:attrNameLst>
                                          <p:attrName>style.color</p:attrName>
                                        </p:attrNameLst>
                                      </p:cBhvr>
                                      <p:by>
                                        <p:hsl h="0" s="-12549" l="-25098"/>
                                      </p:by>
                                    </p:animClr>
                                    <p:animClr clrSpc="hsl" dir="cw">
                                      <p:cBhvr>
                                        <p:cTn id="37" dur="500" fill="hold"/>
                                        <p:tgtEl>
                                          <p:spTgt spid="3"/>
                                        </p:tgtEl>
                                        <p:attrNameLst>
                                          <p:attrName>fillcolor</p:attrName>
                                        </p:attrNameLst>
                                      </p:cBhvr>
                                      <p:by>
                                        <p:hsl h="0" s="-12549" l="-25098"/>
                                      </p:by>
                                    </p:animClr>
                                    <p:animClr clrSpc="hsl" dir="cw">
                                      <p:cBhvr>
                                        <p:cTn id="38" dur="500" fill="hold"/>
                                        <p:tgtEl>
                                          <p:spTgt spid="3"/>
                                        </p:tgtEl>
                                        <p:attrNameLst>
                                          <p:attrName>stroke.color</p:attrName>
                                        </p:attrNameLst>
                                      </p:cBhvr>
                                      <p:by>
                                        <p:hsl h="0" s="-12549" l="-25098"/>
                                      </p:by>
                                    </p:animClr>
                                    <p:set>
                                      <p:cBhvr>
                                        <p:cTn id="39" dur="500" fill="hold"/>
                                        <p:tgtEl>
                                          <p:spTgt spid="3"/>
                                        </p:tgtEl>
                                        <p:attrNameLst>
                                          <p:attrName>fill.type</p:attrName>
                                        </p:attrNameLst>
                                      </p:cBhvr>
                                      <p:to>
                                        <p:strVal val="solid"/>
                                      </p:to>
                                    </p:set>
                                  </p:childTnLst>
                                </p:cTn>
                              </p:par>
                              <p:par>
                                <p:cTn id="40" presetID="24" presetClass="emph" presetSubtype="0" fill="hold" grpId="0" nodeType="withEffect">
                                  <p:stCondLst>
                                    <p:cond delay="0"/>
                                  </p:stCondLst>
                                  <p:childTnLst>
                                    <p:animClr clrSpc="hsl" dir="cw">
                                      <p:cBhvr override="childStyle">
                                        <p:cTn id="41" dur="500" fill="hold"/>
                                        <p:tgtEl>
                                          <p:spTgt spid="4"/>
                                        </p:tgtEl>
                                        <p:attrNameLst>
                                          <p:attrName>style.color</p:attrName>
                                        </p:attrNameLst>
                                      </p:cBhvr>
                                      <p:by>
                                        <p:hsl h="0" s="-12549" l="-25098"/>
                                      </p:by>
                                    </p:animClr>
                                    <p:animClr clrSpc="hsl" dir="cw">
                                      <p:cBhvr>
                                        <p:cTn id="42" dur="500" fill="hold"/>
                                        <p:tgtEl>
                                          <p:spTgt spid="4"/>
                                        </p:tgtEl>
                                        <p:attrNameLst>
                                          <p:attrName>fillcolor</p:attrName>
                                        </p:attrNameLst>
                                      </p:cBhvr>
                                      <p:by>
                                        <p:hsl h="0" s="-12549" l="-25098"/>
                                      </p:by>
                                    </p:animClr>
                                    <p:animClr clrSpc="hsl" dir="cw">
                                      <p:cBhvr>
                                        <p:cTn id="43" dur="500" fill="hold"/>
                                        <p:tgtEl>
                                          <p:spTgt spid="4"/>
                                        </p:tgtEl>
                                        <p:attrNameLst>
                                          <p:attrName>stroke.color</p:attrName>
                                        </p:attrNameLst>
                                      </p:cBhvr>
                                      <p:by>
                                        <p:hsl h="0" s="-12549" l="-25098"/>
                                      </p:by>
                                    </p:animClr>
                                    <p:set>
                                      <p:cBhvr>
                                        <p:cTn id="44" dur="500" fill="hold"/>
                                        <p:tgtEl>
                                          <p:spTgt spid="4"/>
                                        </p:tgtEl>
                                        <p:attrNameLst>
                                          <p:attrName>fill.type</p:attrName>
                                        </p:attrNameLst>
                                      </p:cBhvr>
                                      <p:to>
                                        <p:strVal val="solid"/>
                                      </p:to>
                                    </p:set>
                                  </p:childTnLst>
                                </p:cTn>
                              </p:par>
                              <p:par>
                                <p:cTn id="45" presetID="24" presetClass="emph" presetSubtype="0" fill="hold" grpId="0" nodeType="withEffect">
                                  <p:stCondLst>
                                    <p:cond delay="0"/>
                                  </p:stCondLst>
                                  <p:childTnLst>
                                    <p:animClr clrSpc="hsl" dir="cw">
                                      <p:cBhvr override="childStyle">
                                        <p:cTn id="46" dur="500" fill="hold"/>
                                        <p:tgtEl>
                                          <p:spTgt spid="42"/>
                                        </p:tgtEl>
                                        <p:attrNameLst>
                                          <p:attrName>style.color</p:attrName>
                                        </p:attrNameLst>
                                      </p:cBhvr>
                                      <p:by>
                                        <p:hsl h="0" s="-12549" l="-25098"/>
                                      </p:by>
                                    </p:animClr>
                                    <p:animClr clrSpc="hsl" dir="cw">
                                      <p:cBhvr>
                                        <p:cTn id="47" dur="500" fill="hold"/>
                                        <p:tgtEl>
                                          <p:spTgt spid="42"/>
                                        </p:tgtEl>
                                        <p:attrNameLst>
                                          <p:attrName>fillcolor</p:attrName>
                                        </p:attrNameLst>
                                      </p:cBhvr>
                                      <p:by>
                                        <p:hsl h="0" s="-12549" l="-25098"/>
                                      </p:by>
                                    </p:animClr>
                                    <p:animClr clrSpc="hsl" dir="cw">
                                      <p:cBhvr>
                                        <p:cTn id="48" dur="500" fill="hold"/>
                                        <p:tgtEl>
                                          <p:spTgt spid="42"/>
                                        </p:tgtEl>
                                        <p:attrNameLst>
                                          <p:attrName>stroke.color</p:attrName>
                                        </p:attrNameLst>
                                      </p:cBhvr>
                                      <p:by>
                                        <p:hsl h="0" s="-12549" l="-25098"/>
                                      </p:by>
                                    </p:animClr>
                                    <p:set>
                                      <p:cBhvr>
                                        <p:cTn id="49" dur="500" fill="hold"/>
                                        <p:tgtEl>
                                          <p:spTgt spid="42"/>
                                        </p:tgtEl>
                                        <p:attrNameLst>
                                          <p:attrName>fill.type</p:attrName>
                                        </p:attrNameLst>
                                      </p:cBhvr>
                                      <p:to>
                                        <p:strVal val="solid"/>
                                      </p:to>
                                    </p:set>
                                  </p:childTnLst>
                                </p:cTn>
                              </p:par>
                              <p:par>
                                <p:cTn id="50" presetID="24" presetClass="emph" presetSubtype="0" fill="hold" grpId="0" nodeType="withEffect">
                                  <p:stCondLst>
                                    <p:cond delay="0"/>
                                  </p:stCondLst>
                                  <p:childTnLst>
                                    <p:animClr clrSpc="hsl" dir="cw">
                                      <p:cBhvr override="childStyle">
                                        <p:cTn id="51" dur="500" fill="hold"/>
                                        <p:tgtEl>
                                          <p:spTgt spid="43"/>
                                        </p:tgtEl>
                                        <p:attrNameLst>
                                          <p:attrName>style.color</p:attrName>
                                        </p:attrNameLst>
                                      </p:cBhvr>
                                      <p:by>
                                        <p:hsl h="0" s="-12549" l="-25098"/>
                                      </p:by>
                                    </p:animClr>
                                    <p:animClr clrSpc="hsl" dir="cw">
                                      <p:cBhvr>
                                        <p:cTn id="52" dur="500" fill="hold"/>
                                        <p:tgtEl>
                                          <p:spTgt spid="43"/>
                                        </p:tgtEl>
                                        <p:attrNameLst>
                                          <p:attrName>fillcolor</p:attrName>
                                        </p:attrNameLst>
                                      </p:cBhvr>
                                      <p:by>
                                        <p:hsl h="0" s="-12549" l="-25098"/>
                                      </p:by>
                                    </p:animClr>
                                    <p:animClr clrSpc="hsl" dir="cw">
                                      <p:cBhvr>
                                        <p:cTn id="53" dur="500" fill="hold"/>
                                        <p:tgtEl>
                                          <p:spTgt spid="43"/>
                                        </p:tgtEl>
                                        <p:attrNameLst>
                                          <p:attrName>stroke.color</p:attrName>
                                        </p:attrNameLst>
                                      </p:cBhvr>
                                      <p:by>
                                        <p:hsl h="0" s="-12549" l="-25098"/>
                                      </p:by>
                                    </p:animClr>
                                    <p:set>
                                      <p:cBhvr>
                                        <p:cTn id="54" dur="500" fill="hold"/>
                                        <p:tgtEl>
                                          <p:spTgt spid="43"/>
                                        </p:tgtEl>
                                        <p:attrNameLst>
                                          <p:attrName>fill.type</p:attrName>
                                        </p:attrNameLst>
                                      </p:cBhvr>
                                      <p:to>
                                        <p:strVal val="solid"/>
                                      </p:to>
                                    </p:set>
                                  </p:childTnLst>
                                </p:cTn>
                              </p:par>
                              <p:par>
                                <p:cTn id="55" presetID="24" presetClass="emph" presetSubtype="0" fill="hold" grpId="0" nodeType="withEffect">
                                  <p:stCondLst>
                                    <p:cond delay="0"/>
                                  </p:stCondLst>
                                  <p:childTnLst>
                                    <p:animClr clrSpc="hsl" dir="cw">
                                      <p:cBhvr override="childStyle">
                                        <p:cTn id="56" dur="500" fill="hold"/>
                                        <p:tgtEl>
                                          <p:spTgt spid="45"/>
                                        </p:tgtEl>
                                        <p:attrNameLst>
                                          <p:attrName>style.color</p:attrName>
                                        </p:attrNameLst>
                                      </p:cBhvr>
                                      <p:by>
                                        <p:hsl h="0" s="-12549" l="-25098"/>
                                      </p:by>
                                    </p:animClr>
                                    <p:animClr clrSpc="hsl" dir="cw">
                                      <p:cBhvr>
                                        <p:cTn id="57" dur="500" fill="hold"/>
                                        <p:tgtEl>
                                          <p:spTgt spid="45"/>
                                        </p:tgtEl>
                                        <p:attrNameLst>
                                          <p:attrName>fillcolor</p:attrName>
                                        </p:attrNameLst>
                                      </p:cBhvr>
                                      <p:by>
                                        <p:hsl h="0" s="-12549" l="-25098"/>
                                      </p:by>
                                    </p:animClr>
                                    <p:animClr clrSpc="hsl" dir="cw">
                                      <p:cBhvr>
                                        <p:cTn id="58" dur="500" fill="hold"/>
                                        <p:tgtEl>
                                          <p:spTgt spid="45"/>
                                        </p:tgtEl>
                                        <p:attrNameLst>
                                          <p:attrName>stroke.color</p:attrName>
                                        </p:attrNameLst>
                                      </p:cBhvr>
                                      <p:by>
                                        <p:hsl h="0" s="-12549" l="-25098"/>
                                      </p:by>
                                    </p:animClr>
                                    <p:set>
                                      <p:cBhvr>
                                        <p:cTn id="59" dur="500" fill="hold"/>
                                        <p:tgtEl>
                                          <p:spTgt spid="45"/>
                                        </p:tgtEl>
                                        <p:attrNameLst>
                                          <p:attrName>fill.type</p:attrName>
                                        </p:attrNameLst>
                                      </p:cBhvr>
                                      <p:to>
                                        <p:strVal val="solid"/>
                                      </p:to>
                                    </p:set>
                                  </p:childTnLst>
                                </p:cTn>
                              </p:par>
                              <p:par>
                                <p:cTn id="60" presetID="24" presetClass="emph" presetSubtype="0" fill="hold" grpId="0" nodeType="withEffect">
                                  <p:stCondLst>
                                    <p:cond delay="0"/>
                                  </p:stCondLst>
                                  <p:childTnLst>
                                    <p:animClr clrSpc="hsl" dir="cw">
                                      <p:cBhvr override="childStyle">
                                        <p:cTn id="61" dur="500" fill="hold"/>
                                        <p:tgtEl>
                                          <p:spTgt spid="46"/>
                                        </p:tgtEl>
                                        <p:attrNameLst>
                                          <p:attrName>style.color</p:attrName>
                                        </p:attrNameLst>
                                      </p:cBhvr>
                                      <p:by>
                                        <p:hsl h="0" s="-12549" l="-25098"/>
                                      </p:by>
                                    </p:animClr>
                                    <p:animClr clrSpc="hsl" dir="cw">
                                      <p:cBhvr>
                                        <p:cTn id="62" dur="500" fill="hold"/>
                                        <p:tgtEl>
                                          <p:spTgt spid="46"/>
                                        </p:tgtEl>
                                        <p:attrNameLst>
                                          <p:attrName>fillcolor</p:attrName>
                                        </p:attrNameLst>
                                      </p:cBhvr>
                                      <p:by>
                                        <p:hsl h="0" s="-12549" l="-25098"/>
                                      </p:by>
                                    </p:animClr>
                                    <p:animClr clrSpc="hsl" dir="cw">
                                      <p:cBhvr>
                                        <p:cTn id="63" dur="500" fill="hold"/>
                                        <p:tgtEl>
                                          <p:spTgt spid="46"/>
                                        </p:tgtEl>
                                        <p:attrNameLst>
                                          <p:attrName>stroke.color</p:attrName>
                                        </p:attrNameLst>
                                      </p:cBhvr>
                                      <p:by>
                                        <p:hsl h="0" s="-12549" l="-25098"/>
                                      </p:by>
                                    </p:animClr>
                                    <p:set>
                                      <p:cBhvr>
                                        <p:cTn id="64" dur="500" fill="hold"/>
                                        <p:tgtEl>
                                          <p:spTgt spid="46"/>
                                        </p:tgtEl>
                                        <p:attrNameLst>
                                          <p:attrName>fill.type</p:attrName>
                                        </p:attrNameLst>
                                      </p:cBhvr>
                                      <p:to>
                                        <p:strVal val="solid"/>
                                      </p:to>
                                    </p:set>
                                  </p:childTnLst>
                                </p:cTn>
                              </p:par>
                              <p:par>
                                <p:cTn id="65" presetID="24" presetClass="emph" presetSubtype="0" fill="hold" grpId="0" nodeType="withEffect">
                                  <p:stCondLst>
                                    <p:cond delay="0"/>
                                  </p:stCondLst>
                                  <p:childTnLst>
                                    <p:animClr clrSpc="hsl" dir="cw">
                                      <p:cBhvr override="childStyle">
                                        <p:cTn id="66" dur="500" fill="hold"/>
                                        <p:tgtEl>
                                          <p:spTgt spid="48"/>
                                        </p:tgtEl>
                                        <p:attrNameLst>
                                          <p:attrName>style.color</p:attrName>
                                        </p:attrNameLst>
                                      </p:cBhvr>
                                      <p:by>
                                        <p:hsl h="0" s="-12549" l="-25098"/>
                                      </p:by>
                                    </p:animClr>
                                    <p:animClr clrSpc="hsl" dir="cw">
                                      <p:cBhvr>
                                        <p:cTn id="67" dur="500" fill="hold"/>
                                        <p:tgtEl>
                                          <p:spTgt spid="48"/>
                                        </p:tgtEl>
                                        <p:attrNameLst>
                                          <p:attrName>fillcolor</p:attrName>
                                        </p:attrNameLst>
                                      </p:cBhvr>
                                      <p:by>
                                        <p:hsl h="0" s="-12549" l="-25098"/>
                                      </p:by>
                                    </p:animClr>
                                    <p:animClr clrSpc="hsl" dir="cw">
                                      <p:cBhvr>
                                        <p:cTn id="68" dur="500" fill="hold"/>
                                        <p:tgtEl>
                                          <p:spTgt spid="48"/>
                                        </p:tgtEl>
                                        <p:attrNameLst>
                                          <p:attrName>stroke.color</p:attrName>
                                        </p:attrNameLst>
                                      </p:cBhvr>
                                      <p:by>
                                        <p:hsl h="0" s="-12549" l="-25098"/>
                                      </p:by>
                                    </p:animClr>
                                    <p:set>
                                      <p:cBhvr>
                                        <p:cTn id="69" dur="500" fill="hold"/>
                                        <p:tgtEl>
                                          <p:spTgt spid="48"/>
                                        </p:tgtEl>
                                        <p:attrNameLst>
                                          <p:attrName>fill.type</p:attrName>
                                        </p:attrNameLst>
                                      </p:cBhvr>
                                      <p:to>
                                        <p:strVal val="solid"/>
                                      </p:to>
                                    </p:set>
                                  </p:childTnLst>
                                </p:cTn>
                              </p:par>
                              <p:par>
                                <p:cTn id="70" presetID="24" presetClass="emph" presetSubtype="0" fill="hold" grpId="0" nodeType="withEffect">
                                  <p:stCondLst>
                                    <p:cond delay="0"/>
                                  </p:stCondLst>
                                  <p:childTnLst>
                                    <p:animClr clrSpc="hsl" dir="cw">
                                      <p:cBhvr override="childStyle">
                                        <p:cTn id="71" dur="500" fill="hold"/>
                                        <p:tgtEl>
                                          <p:spTgt spid="49"/>
                                        </p:tgtEl>
                                        <p:attrNameLst>
                                          <p:attrName>style.color</p:attrName>
                                        </p:attrNameLst>
                                      </p:cBhvr>
                                      <p:by>
                                        <p:hsl h="0" s="-12549" l="-25098"/>
                                      </p:by>
                                    </p:animClr>
                                    <p:animClr clrSpc="hsl" dir="cw">
                                      <p:cBhvr>
                                        <p:cTn id="72" dur="500" fill="hold"/>
                                        <p:tgtEl>
                                          <p:spTgt spid="49"/>
                                        </p:tgtEl>
                                        <p:attrNameLst>
                                          <p:attrName>fillcolor</p:attrName>
                                        </p:attrNameLst>
                                      </p:cBhvr>
                                      <p:by>
                                        <p:hsl h="0" s="-12549" l="-25098"/>
                                      </p:by>
                                    </p:animClr>
                                    <p:animClr clrSpc="hsl" dir="cw">
                                      <p:cBhvr>
                                        <p:cTn id="73" dur="500" fill="hold"/>
                                        <p:tgtEl>
                                          <p:spTgt spid="49"/>
                                        </p:tgtEl>
                                        <p:attrNameLst>
                                          <p:attrName>stroke.color</p:attrName>
                                        </p:attrNameLst>
                                      </p:cBhvr>
                                      <p:by>
                                        <p:hsl h="0" s="-12549" l="-25098"/>
                                      </p:by>
                                    </p:animClr>
                                    <p:set>
                                      <p:cBhvr>
                                        <p:cTn id="74"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2" grpId="0" animBg="1"/>
      <p:bldP spid="43" grpId="0" animBg="1"/>
      <p:bldP spid="45" grpId="0" animBg="1"/>
      <p:bldP spid="46" grpId="0" animBg="1"/>
      <p:bldP spid="48" grpId="0" animBg="1"/>
      <p:bldP spid="49" grpId="0" animBg="1"/>
      <p:bldP spid="54" grpId="0" animBg="1"/>
      <p:bldP spid="55" grpId="0" animBg="1"/>
      <p:bldP spid="57" grpId="0" animBg="1"/>
      <p:bldP spid="58" grpId="0" animBg="1"/>
      <p:bldP spid="60"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E8FEDB1-D2BF-8B97-B30D-E63ADDDCFD56}"/>
                  </a:ext>
                </a:extLst>
              </p:cNvPr>
              <p:cNvSpPr txBox="1"/>
              <p:nvPr/>
            </p:nvSpPr>
            <p:spPr>
              <a:xfrm>
                <a:off x="632520" y="1988840"/>
                <a:ext cx="8316924" cy="35845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ja-JP" sz="1800" b="0" i="1" smtClean="0">
                          <a:latin typeface="Cambria Math" panose="02040503050406030204" pitchFamily="18" charset="0"/>
                          <a:ea typeface="+mj-ea"/>
                        </a:rPr>
                        <m:t>𝑇</m:t>
                      </m:r>
                      <m:d>
                        <m:dPr>
                          <m:ctrlPr>
                            <a:rPr kumimoji="1" lang="en-US" altLang="ja-JP" sz="1800" b="0" i="1" smtClean="0">
                              <a:latin typeface="Cambria Math" panose="02040503050406030204" pitchFamily="18" charset="0"/>
                              <a:ea typeface="+mj-ea"/>
                            </a:rPr>
                          </m:ctrlPr>
                        </m:dPr>
                        <m:e>
                          <m:r>
                            <a:rPr kumimoji="1" lang="en-US" altLang="ja-JP" sz="1800" b="0" i="1" smtClean="0">
                              <a:latin typeface="Cambria Math" panose="02040503050406030204" pitchFamily="18" charset="0"/>
                              <a:ea typeface="+mj-ea"/>
                            </a:rPr>
                            <m:t>𝑡</m:t>
                          </m:r>
                        </m:e>
                      </m:d>
                      <m:r>
                        <a:rPr kumimoji="1" lang="en-US" altLang="ja-JP" sz="1800" b="0" i="1" smtClean="0">
                          <a:latin typeface="Cambria Math" panose="02040503050406030204" pitchFamily="18" charset="0"/>
                          <a:ea typeface="+mj-ea"/>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𝑇</m:t>
                          </m:r>
                        </m:e>
                        <m:sub>
                          <m:r>
                            <m:rPr>
                              <m:sty m:val="p"/>
                            </m:rPr>
                            <a:rPr lang="en-US" altLang="ja-JP" sz="1800" b="0" i="0" smtClean="0">
                              <a:latin typeface="Cambria Math" panose="02040503050406030204" pitchFamily="18" charset="0"/>
                            </a:rPr>
                            <m:t>amb</m:t>
                          </m:r>
                        </m:sub>
                      </m:sSub>
                      <m:r>
                        <m:rPr>
                          <m:aln/>
                        </m:rPr>
                        <a:rPr kumimoji="1" lang="en-US" altLang="ja-JP" sz="1800" b="0" i="1" smtClean="0">
                          <a:latin typeface="Cambria Math" panose="02040503050406030204" pitchFamily="18" charset="0"/>
                          <a:ea typeface="+mj-ea"/>
                        </a:rPr>
                        <m:t>=</m:t>
                      </m:r>
                      <m:sSub>
                        <m:sSubPr>
                          <m:ctrlPr>
                            <a:rPr kumimoji="1" lang="en-US" altLang="ja-JP" sz="1800" b="0" i="1" smtClean="0">
                              <a:latin typeface="Cambria Math" panose="02040503050406030204" pitchFamily="18" charset="0"/>
                              <a:ea typeface="+mj-ea"/>
                            </a:rPr>
                          </m:ctrlPr>
                        </m:sSubPr>
                        <m:e>
                          <m:r>
                            <a:rPr kumimoji="1" lang="en-US" altLang="ja-JP" sz="1800" b="0" i="1" smtClean="0">
                              <a:latin typeface="Cambria Math" panose="02040503050406030204" pitchFamily="18" charset="0"/>
                              <a:ea typeface="+mj-ea"/>
                            </a:rPr>
                            <m:t>𝑃</m:t>
                          </m:r>
                        </m:e>
                        <m:sub>
                          <m:r>
                            <a:rPr kumimoji="1" lang="en-US" altLang="ja-JP" sz="1800" b="0" i="1" smtClean="0">
                              <a:latin typeface="Cambria Math" panose="02040503050406030204" pitchFamily="18" charset="0"/>
                              <a:ea typeface="+mj-ea"/>
                            </a:rPr>
                            <m:t>0</m:t>
                          </m:r>
                        </m:sub>
                      </m:sSub>
                      <m:nary>
                        <m:naryPr>
                          <m:chr m:val="∑"/>
                          <m:ctrlPr>
                            <a:rPr kumimoji="1" lang="en-US" altLang="ja-JP" sz="1800" b="0" i="1" smtClean="0">
                              <a:latin typeface="Cambria Math" panose="02040503050406030204" pitchFamily="18" charset="0"/>
                              <a:ea typeface="+mj-ea"/>
                            </a:rPr>
                          </m:ctrlPr>
                        </m:naryPr>
                        <m:sub>
                          <m:r>
                            <m:rPr>
                              <m:brk m:alnAt="23"/>
                            </m:rPr>
                            <a:rPr kumimoji="1" lang="en-US" altLang="ja-JP" sz="1800" b="0" i="1" smtClean="0">
                              <a:latin typeface="Cambria Math" panose="02040503050406030204" pitchFamily="18" charset="0"/>
                              <a:ea typeface="+mj-ea"/>
                            </a:rPr>
                            <m:t>𝑖</m:t>
                          </m:r>
                          <m:r>
                            <a:rPr kumimoji="1" lang="en-US" altLang="ja-JP" sz="1800" b="0" i="1" smtClean="0">
                              <a:latin typeface="Cambria Math" panose="02040503050406030204" pitchFamily="18" charset="0"/>
                              <a:ea typeface="+mj-ea"/>
                            </a:rPr>
                            <m:t>=1</m:t>
                          </m:r>
                        </m:sub>
                        <m:sup>
                          <m:r>
                            <a:rPr kumimoji="1" lang="en-US" altLang="ja-JP" sz="1800" b="0" i="1" smtClean="0">
                              <a:latin typeface="Cambria Math" panose="02040503050406030204" pitchFamily="18" charset="0"/>
                              <a:ea typeface="+mj-ea"/>
                            </a:rPr>
                            <m:t>𝑛</m:t>
                          </m:r>
                        </m:sup>
                        <m:e>
                          <m:sSub>
                            <m:sSubPr>
                              <m:ctrlPr>
                                <a:rPr kumimoji="1" lang="en-US" altLang="ja-JP" sz="1800" b="0" i="1" smtClean="0">
                                  <a:latin typeface="Cambria Math" panose="02040503050406030204" pitchFamily="18" charset="0"/>
                                  <a:ea typeface="+mj-ea"/>
                                </a:rPr>
                              </m:ctrlPr>
                            </m:sSubPr>
                            <m:e>
                              <m:r>
                                <a:rPr kumimoji="1" lang="en-US" altLang="ja-JP" sz="1800" b="0" i="1" smtClean="0">
                                  <a:latin typeface="Cambria Math" panose="02040503050406030204" pitchFamily="18" charset="0"/>
                                  <a:ea typeface="+mj-ea"/>
                                </a:rPr>
                                <m:t>𝑅</m:t>
                              </m:r>
                            </m:e>
                            <m:sub>
                              <m:r>
                                <a:rPr kumimoji="1" lang="en-US" altLang="ja-JP" sz="1800" b="0" i="1" smtClean="0">
                                  <a:latin typeface="Cambria Math" panose="02040503050406030204" pitchFamily="18" charset="0"/>
                                  <a:ea typeface="+mj-ea"/>
                                </a:rPr>
                                <m:t>𝑖</m:t>
                              </m:r>
                            </m:sub>
                          </m:sSub>
                        </m:e>
                      </m:nary>
                      <m:func>
                        <m:funcPr>
                          <m:ctrlPr>
                            <a:rPr kumimoji="1" lang="en-US" altLang="ja-JP" sz="1800" b="0" i="1" smtClean="0">
                              <a:latin typeface="Cambria Math" panose="02040503050406030204" pitchFamily="18" charset="0"/>
                              <a:ea typeface="+mj-ea"/>
                            </a:rPr>
                          </m:ctrlPr>
                        </m:funcPr>
                        <m:fName>
                          <m:r>
                            <m:rPr>
                              <m:sty m:val="p"/>
                            </m:rPr>
                            <a:rPr kumimoji="1" lang="en-US" altLang="ja-JP" sz="1800" b="0" i="0" smtClean="0">
                              <a:latin typeface="Cambria Math" panose="02040503050406030204" pitchFamily="18" charset="0"/>
                              <a:ea typeface="+mj-ea"/>
                            </a:rPr>
                            <m:t>exp</m:t>
                          </m:r>
                        </m:fName>
                        <m:e>
                          <m:d>
                            <m:dPr>
                              <m:ctrlPr>
                                <a:rPr kumimoji="1" lang="en-US" altLang="ja-JP" sz="1800" b="0" i="1" smtClean="0">
                                  <a:latin typeface="Cambria Math" panose="02040503050406030204" pitchFamily="18" charset="0"/>
                                  <a:ea typeface="+mj-ea"/>
                                </a:rPr>
                              </m:ctrlPr>
                            </m:dPr>
                            <m:e>
                              <m:r>
                                <a:rPr kumimoji="1" lang="en-US" altLang="ja-JP" sz="1800" b="0" i="1" smtClean="0">
                                  <a:latin typeface="Cambria Math" panose="02040503050406030204" pitchFamily="18" charset="0"/>
                                  <a:ea typeface="+mj-ea"/>
                                </a:rPr>
                                <m:t>−</m:t>
                              </m:r>
                              <m:f>
                                <m:fPr>
                                  <m:ctrlPr>
                                    <a:rPr kumimoji="1" lang="en-US" altLang="ja-JP" sz="1800" b="0" i="1" smtClean="0">
                                      <a:latin typeface="Cambria Math" panose="02040503050406030204" pitchFamily="18" charset="0"/>
                                      <a:ea typeface="+mj-ea"/>
                                    </a:rPr>
                                  </m:ctrlPr>
                                </m:fPr>
                                <m:num>
                                  <m:r>
                                    <a:rPr kumimoji="1" lang="en-US" altLang="ja-JP" sz="1800" b="0" i="1" smtClean="0">
                                      <a:latin typeface="Cambria Math" panose="02040503050406030204" pitchFamily="18" charset="0"/>
                                      <a:ea typeface="+mj-ea"/>
                                    </a:rPr>
                                    <m:t>𝑡</m:t>
                                  </m:r>
                                </m:num>
                                <m:den>
                                  <m:sSub>
                                    <m:sSubPr>
                                      <m:ctrlPr>
                                        <a:rPr lang="en-US" altLang="ja-JP" sz="1800" i="1">
                                          <a:latin typeface="Cambria Math" panose="02040503050406030204" pitchFamily="18" charset="0"/>
                                        </a:rPr>
                                      </m:ctrlPr>
                                    </m:sSubPr>
                                    <m:e>
                                      <m:r>
                                        <a:rPr lang="ja-JP" altLang="en-US" sz="1800" i="1" smtClean="0">
                                          <a:latin typeface="Cambria Math" panose="02040503050406030204" pitchFamily="18" charset="0"/>
                                        </a:rPr>
                                        <m:t>𝜏</m:t>
                                      </m:r>
                                    </m:e>
                                    <m:sub>
                                      <m:r>
                                        <a:rPr lang="en-US" altLang="ja-JP" sz="1800" i="1">
                                          <a:latin typeface="Cambria Math" panose="02040503050406030204" pitchFamily="18" charset="0"/>
                                        </a:rPr>
                                        <m:t>𝑖</m:t>
                                      </m:r>
                                    </m:sub>
                                  </m:sSub>
                                </m:den>
                              </m:f>
                            </m:e>
                          </m:d>
                        </m:e>
                      </m:func>
                    </m:oMath>
                  </m:oMathPara>
                </a14:m>
                <a:endParaRPr kumimoji="1" lang="en-US" altLang="ja-JP" sz="1800" b="0" i="1" dirty="0">
                  <a:latin typeface="Cambria Math" panose="02040503050406030204" pitchFamily="18" charset="0"/>
                  <a:ea typeface="+mj-ea"/>
                </a:endParaRPr>
              </a:p>
              <a:p>
                <a:pPr/>
                <a14:m>
                  <m:oMathPara xmlns:m="http://schemas.openxmlformats.org/officeDocument/2006/math">
                    <m:oMathParaPr>
                      <m:jc m:val="left"/>
                    </m:oMathParaPr>
                    <m:oMath xmlns:m="http://schemas.openxmlformats.org/officeDocument/2006/math">
                      <m:d>
                        <m:dPr>
                          <m:ctrlPr>
                            <a:rPr lang="en-US" altLang="ja-JP" sz="1800" i="1" smtClean="0">
                              <a:latin typeface="Cambria Math" panose="02040503050406030204" pitchFamily="18" charset="0"/>
                            </a:rPr>
                          </m:ctrlPr>
                        </m:dPr>
                        <m:e>
                          <m:r>
                            <a:rPr lang="en-US" altLang="ja-JP" sz="1800" i="1">
                              <a:latin typeface="Cambria Math" panose="02040503050406030204" pitchFamily="18" charset="0"/>
                            </a:rPr>
                            <m:t>𝑇</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𝑡</m:t>
                              </m:r>
                            </m:e>
                          </m:d>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𝑇</m:t>
                              </m:r>
                            </m:e>
                            <m:sub>
                              <m:r>
                                <m:rPr>
                                  <m:sty m:val="p"/>
                                </m:rPr>
                                <a:rPr lang="en-US" altLang="ja-JP" sz="1800">
                                  <a:latin typeface="Cambria Math" panose="02040503050406030204" pitchFamily="18" charset="0"/>
                                </a:rPr>
                                <m:t>amb</m:t>
                              </m:r>
                            </m:sub>
                          </m:sSub>
                        </m:e>
                      </m:d>
                      <m:r>
                        <a:rPr lang="en-US" altLang="ja-JP" sz="1800" i="1" smtClean="0">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r>
                            <a:rPr lang="en-US" altLang="ja-JP" sz="180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num>
                        <m:den>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den>
                      </m:f>
                      <m:r>
                        <m:rPr>
                          <m:aln/>
                        </m:rP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𝑛</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𝑅</m:t>
                              </m:r>
                            </m:e>
                            <m:sub>
                              <m:r>
                                <a:rPr lang="en-US" altLang="ja-JP" sz="1800" i="1">
                                  <a:latin typeface="Cambria Math" panose="02040503050406030204" pitchFamily="18" charset="0"/>
                                </a:rPr>
                                <m:t>𝑖</m:t>
                              </m:r>
                            </m:sub>
                          </m:sSub>
                        </m:e>
                      </m:nary>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exp</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𝑡</m:t>
                                  </m:r>
                                </m:num>
                                <m:den>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den>
                              </m:f>
                            </m:e>
                          </m:d>
                        </m:e>
                      </m:func>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num>
                        <m:den>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den>
                      </m:f>
                    </m:oMath>
                    <m:oMath xmlns:m="http://schemas.openxmlformats.org/officeDocument/2006/math">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nary>
                        <m:naryPr>
                          <m:ctrlPr>
                            <a:rPr lang="en-US" altLang="ja-JP" sz="1800" i="1" smtClean="0">
                              <a:latin typeface="Cambria Math" panose="02040503050406030204" pitchFamily="18" charset="0"/>
                            </a:rPr>
                          </m:ctrlPr>
                        </m:naryPr>
                        <m:sub>
                          <m:r>
                            <m:rPr>
                              <m:brk m:alnAt="23"/>
                            </m:rP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m:t>
                          </m:r>
                        </m:sub>
                        <m:sup>
                          <m:r>
                            <a:rPr lang="en-US" altLang="ja-JP" sz="1800" i="1" smtClean="0">
                              <a:latin typeface="Cambria Math" panose="02040503050406030204" pitchFamily="18" charset="0"/>
                              <a:ea typeface="Cambria Math" panose="02040503050406030204" pitchFamily="18" charset="0"/>
                            </a:rPr>
                            <m:t>∞</m:t>
                          </m:r>
                        </m:sup>
                        <m:e>
                          <m:r>
                            <a:rPr lang="en-US" altLang="ja-JP" sz="1800" b="0" i="1" smtClean="0">
                              <a:latin typeface="Cambria Math" panose="02040503050406030204" pitchFamily="18" charset="0"/>
                            </a:rPr>
                            <m:t>𝑅</m:t>
                          </m:r>
                          <m:d>
                            <m:dPr>
                              <m:ctrlPr>
                                <a:rPr lang="en-US" altLang="ja-JP" sz="1800" b="0" i="1" smtClean="0">
                                  <a:latin typeface="Cambria Math" panose="02040503050406030204" pitchFamily="18" charset="0"/>
                                </a:rPr>
                              </m:ctrlPr>
                            </m:dPr>
                            <m:e>
                              <m:r>
                                <a:rPr lang="ja-JP" altLang="en-US" sz="1800" b="0" i="1" smtClean="0">
                                  <a:latin typeface="Cambria Math" panose="02040503050406030204" pitchFamily="18" charset="0"/>
                                </a:rPr>
                                <m:t>𝜁</m:t>
                              </m:r>
                            </m:e>
                          </m:d>
                        </m:e>
                      </m:nary>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exp</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𝑡</m:t>
                                  </m:r>
                                </m:num>
                                <m:den>
                                  <m:r>
                                    <a:rPr lang="ja-JP" altLang="en-US" sz="1800" i="1">
                                      <a:latin typeface="Cambria Math" panose="02040503050406030204" pitchFamily="18" charset="0"/>
                                    </a:rPr>
                                    <m:t>𝜏</m:t>
                                  </m:r>
                                </m:den>
                              </m:f>
                            </m:e>
                          </m:d>
                        </m:e>
                      </m:func>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m:rPr>
                              <m:sty m:val="p"/>
                            </m:rPr>
                            <a:rPr lang="en-US" altLang="ja-JP" sz="1800" b="0" i="0" smtClean="0">
                              <a:latin typeface="Cambria Math" panose="02040503050406030204" pitchFamily="18" charset="0"/>
                              <a:ea typeface="Cambria Math" panose="02040503050406030204" pitchFamily="18" charset="0"/>
                            </a:rPr>
                            <m:t>d</m:t>
                          </m:r>
                          <m:r>
                            <a:rPr lang="ja-JP" altLang="en-US" sz="1800" i="1">
                              <a:latin typeface="Cambria Math" panose="02040503050406030204" pitchFamily="18" charset="0"/>
                            </a:rPr>
                            <m:t>𝜏</m:t>
                          </m:r>
                        </m:num>
                        <m:den>
                          <m:r>
                            <a:rPr lang="ja-JP" altLang="en-US" sz="1800" i="1">
                              <a:latin typeface="Cambria Math" panose="02040503050406030204" pitchFamily="18" charset="0"/>
                            </a:rPr>
                            <m:t>𝜏</m:t>
                          </m:r>
                        </m:den>
                      </m:f>
                    </m:oMath>
                    <m:oMath xmlns:m="http://schemas.openxmlformats.org/officeDocument/2006/math">
                      <m:d>
                        <m:dPr>
                          <m:ctrlPr>
                            <a:rPr lang="en-US" altLang="ja-JP" sz="1800" i="1">
                              <a:latin typeface="Cambria Math" panose="02040503050406030204" pitchFamily="18" charset="0"/>
                            </a:rPr>
                          </m:ctrlPr>
                        </m:dPr>
                        <m:e>
                          <m:r>
                            <a:rPr lang="en-US" altLang="ja-JP" sz="1800" i="1">
                              <a:latin typeface="Cambria Math" panose="02040503050406030204" pitchFamily="18" charset="0"/>
                            </a:rPr>
                            <m:t>𝑇</m:t>
                          </m:r>
                          <m:d>
                            <m:dPr>
                              <m:ctrlPr>
                                <a:rPr lang="en-US" altLang="ja-JP" sz="1800" i="1">
                                  <a:latin typeface="Cambria Math" panose="02040503050406030204" pitchFamily="18" charset="0"/>
                                </a:rPr>
                              </m:ctrlPr>
                            </m:dPr>
                            <m:e>
                              <m:r>
                                <a:rPr lang="en-US" altLang="ja-JP" sz="1800" b="0" i="1" smtClean="0">
                                  <a:latin typeface="Cambria Math" panose="02040503050406030204" pitchFamily="18" charset="0"/>
                                </a:rPr>
                                <m:t>𝑧</m:t>
                              </m:r>
                            </m:e>
                          </m:d>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𝑇</m:t>
                              </m:r>
                            </m:e>
                            <m:sub>
                              <m:r>
                                <m:rPr>
                                  <m:sty m:val="p"/>
                                </m:rPr>
                                <a:rPr lang="en-US" altLang="ja-JP" sz="1800">
                                  <a:latin typeface="Cambria Math" panose="02040503050406030204" pitchFamily="18" charset="0"/>
                                </a:rPr>
                                <m:t>amb</m:t>
                              </m:r>
                            </m:sub>
                          </m:sSub>
                        </m:e>
                      </m:d>
                      <m:r>
                        <a:rPr lang="en-US" altLang="ja-JP" sz="1800" i="1">
                          <a:latin typeface="Cambria Math" panose="02040503050406030204" pitchFamily="18" charset="0"/>
                        </a:rPr>
                        <m:t> </m:t>
                      </m:r>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num>
                        <m:den>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den>
                      </m:f>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nary>
                        <m:naryPr>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sub>
                        <m:sup>
                          <m:r>
                            <a:rPr lang="en-US" altLang="ja-JP" sz="1800" i="1">
                              <a:latin typeface="Cambria Math" panose="02040503050406030204" pitchFamily="18" charset="0"/>
                              <a:ea typeface="Cambria Math" panose="02040503050406030204" pitchFamily="18" charset="0"/>
                            </a:rPr>
                            <m:t>∞</m:t>
                          </m:r>
                        </m:sup>
                        <m:e>
                          <m:r>
                            <a:rPr lang="en-US" altLang="ja-JP" sz="1800" i="1">
                              <a:latin typeface="Cambria Math" panose="02040503050406030204" pitchFamily="18" charset="0"/>
                            </a:rPr>
                            <m:t>𝑅</m:t>
                          </m:r>
                          <m:d>
                            <m:dPr>
                              <m:ctrlPr>
                                <a:rPr lang="en-US" altLang="ja-JP" sz="1800" i="1">
                                  <a:latin typeface="Cambria Math" panose="02040503050406030204" pitchFamily="18" charset="0"/>
                                </a:rPr>
                              </m:ctrlPr>
                            </m:dPr>
                            <m:e>
                              <m:r>
                                <a:rPr lang="ja-JP" altLang="en-US" sz="1800" i="1">
                                  <a:latin typeface="Cambria Math" panose="02040503050406030204" pitchFamily="18" charset="0"/>
                                </a:rPr>
                                <m:t>𝜁</m:t>
                              </m:r>
                            </m:e>
                          </m:d>
                        </m:e>
                      </m:nary>
                      <m:r>
                        <m:rPr>
                          <m:sty m:val="p"/>
                        </m:rPr>
                        <a:rPr lang="en-US" altLang="ja-JP" sz="1800" b="0" i="0" smtClean="0">
                          <a:latin typeface="Cambria Math" panose="02040503050406030204" pitchFamily="18" charset="0"/>
                        </a:rPr>
                        <m:t>exp</m:t>
                      </m:r>
                      <m:d>
                        <m:dPr>
                          <m:begChr m:val="["/>
                          <m:endChr m:val="]"/>
                          <m:ctrlPr>
                            <a:rPr lang="en-US" altLang="ja-JP" sz="1800" i="1">
                              <a:latin typeface="Cambria Math" panose="02040503050406030204" pitchFamily="18" charset="0"/>
                            </a:rPr>
                          </m:ctrlPr>
                        </m:dPr>
                        <m:e>
                          <m:r>
                            <a:rPr lang="en-US" altLang="ja-JP" sz="1800" i="1">
                              <a:latin typeface="Cambria Math" panose="02040503050406030204" pitchFamily="18" charset="0"/>
                            </a:rPr>
                            <m:t>−</m:t>
                          </m:r>
                          <m:r>
                            <m:rPr>
                              <m:sty m:val="p"/>
                            </m:rPr>
                            <a:rPr lang="en-US" altLang="ja-JP" sz="1800">
                              <a:latin typeface="Cambria Math" panose="02040503050406030204" pitchFamily="18" charset="0"/>
                            </a:rPr>
                            <m:t>exp</m:t>
                          </m:r>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𝑧</m:t>
                              </m:r>
                              <m:r>
                                <a:rPr lang="en-US" altLang="ja-JP" sz="1800" i="1">
                                  <a:latin typeface="Cambria Math" panose="02040503050406030204" pitchFamily="18" charset="0"/>
                                </a:rPr>
                                <m:t>−</m:t>
                              </m:r>
                              <m:r>
                                <a:rPr lang="ja-JP" altLang="en-US" sz="1800" i="1">
                                  <a:latin typeface="Cambria Math" panose="02040503050406030204" pitchFamily="18" charset="0"/>
                                </a:rPr>
                                <m:t>𝜁</m:t>
                              </m:r>
                            </m:e>
                          </m:d>
                        </m:e>
                      </m:d>
                      <m:r>
                        <a:rPr lang="en-US" altLang="ja-JP" sz="1800" i="1">
                          <a:latin typeface="Cambria Math" panose="02040503050406030204" pitchFamily="18" charset="0"/>
                          <a:ea typeface="Cambria Math" panose="02040503050406030204" pitchFamily="18" charset="0"/>
                        </a:rPr>
                        <m:t>∙</m:t>
                      </m:r>
                      <m:r>
                        <m:rPr>
                          <m:sty m:val="p"/>
                        </m:rPr>
                        <a:rPr lang="en-US" altLang="ja-JP" sz="1800" b="0" i="0" smtClean="0">
                          <a:latin typeface="Cambria Math" panose="02040503050406030204" pitchFamily="18" charset="0"/>
                          <a:ea typeface="Cambria Math" panose="02040503050406030204" pitchFamily="18" charset="0"/>
                        </a:rPr>
                        <m:t>d</m:t>
                      </m:r>
                      <m:r>
                        <m:rPr>
                          <m:sty m:val="p"/>
                        </m:rPr>
                        <a:rPr lang="el-GR" altLang="ja-JP" sz="1800" b="0" i="1" smtClean="0">
                          <a:latin typeface="Cambria Math" panose="02040503050406030204" pitchFamily="18" charset="0"/>
                          <a:ea typeface="Cambria Math" panose="02040503050406030204" pitchFamily="18" charset="0"/>
                        </a:rPr>
                        <m:t>ζ</m:t>
                      </m:r>
                    </m:oMath>
                    <m:oMath xmlns:m="http://schemas.openxmlformats.org/officeDocument/2006/math">
                      <m:f>
                        <m:fPr>
                          <m:ctrlPr>
                            <a:rPr lang="en-US" altLang="ja-JP" sz="1800" i="1">
                              <a:latin typeface="Cambria Math" panose="02040503050406030204" pitchFamily="18" charset="0"/>
                            </a:rPr>
                          </m:ctrlPr>
                        </m:fPr>
                        <m:num>
                          <m:r>
                            <m:rPr>
                              <m:sty m:val="p"/>
                            </m:rPr>
                            <a:rPr lang="en-US" altLang="ja-JP" sz="1800">
                              <a:latin typeface="Cambria Math" panose="02040503050406030204" pitchFamily="18" charset="0"/>
                            </a:rPr>
                            <m:t>d</m:t>
                          </m:r>
                          <m:r>
                            <a:rPr lang="en-US" altLang="ja-JP" sz="1800" i="1">
                              <a:latin typeface="Cambria Math" panose="02040503050406030204" pitchFamily="18" charset="0"/>
                            </a:rPr>
                            <m:t>𝑇</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𝑧</m:t>
                              </m:r>
                            </m:e>
                          </m:d>
                        </m:num>
                        <m:den>
                          <m:r>
                            <m:rPr>
                              <m:sty m:val="p"/>
                            </m:rPr>
                            <a:rPr lang="en-US" altLang="ja-JP" sz="1800">
                              <a:latin typeface="Cambria Math" panose="02040503050406030204" pitchFamily="18" charset="0"/>
                            </a:rPr>
                            <m:t>d</m:t>
                          </m:r>
                          <m:r>
                            <a:rPr lang="en-US" altLang="ja-JP" sz="1800" b="0" i="1" smtClean="0">
                              <a:latin typeface="Cambria Math" panose="02040503050406030204" pitchFamily="18" charset="0"/>
                            </a:rPr>
                            <m:t>𝑧</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num>
                        <m:den>
                          <m:sSub>
                            <m:sSubPr>
                              <m:ctrlPr>
                                <a:rPr lang="en-US" altLang="ja-JP" sz="1800" i="1">
                                  <a:latin typeface="Cambria Math" panose="02040503050406030204" pitchFamily="18" charset="0"/>
                                </a:rPr>
                              </m:ctrlPr>
                            </m:sSubPr>
                            <m:e>
                              <m:r>
                                <a:rPr lang="ja-JP" altLang="en-US" sz="1800" i="1">
                                  <a:latin typeface="Cambria Math" panose="02040503050406030204" pitchFamily="18" charset="0"/>
                                </a:rPr>
                                <m:t>𝜏</m:t>
                              </m:r>
                            </m:e>
                            <m:sub>
                              <m:r>
                                <a:rPr lang="en-US" altLang="ja-JP" sz="1800" i="1">
                                  <a:latin typeface="Cambria Math" panose="02040503050406030204" pitchFamily="18" charset="0"/>
                                </a:rPr>
                                <m:t>𝑖</m:t>
                              </m:r>
                            </m:sub>
                          </m:sSub>
                        </m:den>
                      </m:f>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nary>
                        <m:naryPr>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sub>
                        <m:sup>
                          <m:r>
                            <a:rPr lang="en-US" altLang="ja-JP" sz="1800" i="1">
                              <a:latin typeface="Cambria Math" panose="02040503050406030204" pitchFamily="18" charset="0"/>
                              <a:ea typeface="Cambria Math" panose="02040503050406030204" pitchFamily="18" charset="0"/>
                            </a:rPr>
                            <m:t>∞</m:t>
                          </m:r>
                        </m:sup>
                        <m:e>
                          <m:r>
                            <a:rPr lang="en-US" altLang="ja-JP" sz="1800" i="1">
                              <a:latin typeface="Cambria Math" panose="02040503050406030204" pitchFamily="18" charset="0"/>
                            </a:rPr>
                            <m:t>𝑅</m:t>
                          </m:r>
                          <m:d>
                            <m:dPr>
                              <m:ctrlPr>
                                <a:rPr lang="en-US" altLang="ja-JP" sz="1800" i="1">
                                  <a:latin typeface="Cambria Math" panose="02040503050406030204" pitchFamily="18" charset="0"/>
                                </a:rPr>
                              </m:ctrlPr>
                            </m:dPr>
                            <m:e>
                              <m:r>
                                <a:rPr lang="ja-JP" altLang="en-US" sz="1800" i="1">
                                  <a:latin typeface="Cambria Math" panose="02040503050406030204" pitchFamily="18" charset="0"/>
                                </a:rPr>
                                <m:t>𝜁</m:t>
                              </m:r>
                            </m:e>
                          </m:d>
                        </m:e>
                      </m:nary>
                      <m:r>
                        <m:rPr>
                          <m:sty m:val="p"/>
                        </m:rPr>
                        <a:rPr lang="en-US" altLang="ja-JP" sz="1800">
                          <a:latin typeface="Cambria Math" panose="02040503050406030204" pitchFamily="18" charset="0"/>
                        </a:rPr>
                        <m:t>exp</m:t>
                      </m:r>
                      <m:d>
                        <m:dPr>
                          <m:begChr m:val="["/>
                          <m:endChr m:val="]"/>
                          <m:ctrlPr>
                            <a:rPr lang="en-US" altLang="ja-JP" sz="1800" i="1">
                              <a:latin typeface="Cambria Math" panose="02040503050406030204" pitchFamily="18" charset="0"/>
                            </a:rPr>
                          </m:ctrlPr>
                        </m:dPr>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𝑧</m:t>
                              </m:r>
                              <m:r>
                                <a:rPr lang="en-US" altLang="ja-JP" sz="1800" i="1">
                                  <a:latin typeface="Cambria Math" panose="02040503050406030204" pitchFamily="18" charset="0"/>
                                </a:rPr>
                                <m:t>−</m:t>
                              </m:r>
                              <m:r>
                                <a:rPr lang="ja-JP" altLang="en-US" sz="1800" i="1">
                                  <a:latin typeface="Cambria Math" panose="02040503050406030204" pitchFamily="18" charset="0"/>
                                </a:rPr>
                                <m:t>𝜁</m:t>
                              </m:r>
                            </m:e>
                          </m:d>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exp</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𝑧</m:t>
                                  </m:r>
                                  <m:r>
                                    <a:rPr lang="en-US" altLang="ja-JP" sz="1800" i="1">
                                      <a:latin typeface="Cambria Math" panose="02040503050406030204" pitchFamily="18" charset="0"/>
                                    </a:rPr>
                                    <m:t>−</m:t>
                                  </m:r>
                                  <m:r>
                                    <a:rPr lang="ja-JP" altLang="en-US" sz="1800" i="1">
                                      <a:latin typeface="Cambria Math" panose="02040503050406030204" pitchFamily="18" charset="0"/>
                                    </a:rPr>
                                    <m:t>𝜁</m:t>
                                  </m:r>
                                </m:e>
                              </m:d>
                            </m:e>
                          </m:func>
                        </m:e>
                      </m:d>
                      <m:r>
                        <a:rPr lang="en-US" altLang="ja-JP" sz="1800" i="1">
                          <a:latin typeface="Cambria Math" panose="02040503050406030204" pitchFamily="18" charset="0"/>
                          <a:ea typeface="Cambria Math" panose="02040503050406030204" pitchFamily="18" charset="0"/>
                        </a:rPr>
                        <m:t>∙</m:t>
                      </m:r>
                      <m:r>
                        <m:rPr>
                          <m:sty m:val="p"/>
                        </m:rPr>
                        <a:rPr lang="en-US" altLang="ja-JP" sz="1800">
                          <a:latin typeface="Cambria Math" panose="02040503050406030204" pitchFamily="18" charset="0"/>
                          <a:ea typeface="Cambria Math" panose="02040503050406030204" pitchFamily="18" charset="0"/>
                        </a:rPr>
                        <m:t>d</m:t>
                      </m:r>
                      <m:r>
                        <m:rPr>
                          <m:sty m:val="p"/>
                        </m:rPr>
                        <a:rPr lang="el-GR" altLang="ja-JP" sz="1800" i="1">
                          <a:latin typeface="Cambria Math" panose="02040503050406030204" pitchFamily="18" charset="0"/>
                          <a:ea typeface="Cambria Math" panose="02040503050406030204" pitchFamily="18" charset="0"/>
                        </a:rPr>
                        <m:t>ζ</m:t>
                      </m:r>
                    </m:oMath>
                    <m:oMath xmlns:m="http://schemas.openxmlformats.org/officeDocument/2006/math">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r>
                        <a:rPr lang="en-US" altLang="ja-JP" sz="1800" i="1" smtClean="0">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rPr>
                        <m:t>𝑅</m:t>
                      </m:r>
                      <m:d>
                        <m:dPr>
                          <m:ctrlPr>
                            <a:rPr lang="en-US" altLang="ja-JP" sz="1800" i="1">
                              <a:latin typeface="Cambria Math" panose="02040503050406030204" pitchFamily="18" charset="0"/>
                            </a:rPr>
                          </m:ctrlPr>
                        </m:dPr>
                        <m:e>
                          <m:r>
                            <a:rPr lang="ja-JP" altLang="en-US" sz="1800" i="1">
                              <a:latin typeface="Cambria Math" panose="02040503050406030204" pitchFamily="18" charset="0"/>
                            </a:rPr>
                            <m:t>𝜁</m:t>
                          </m:r>
                        </m:e>
                      </m:d>
                      <m:r>
                        <a:rPr lang="ja-JP" altLang="en-US" sz="1800" i="1" smtClean="0">
                          <a:latin typeface="Cambria Math" panose="02040503050406030204" pitchFamily="18" charset="0"/>
                        </a:rPr>
                        <m:t>⨂</m:t>
                      </m:r>
                      <m:r>
                        <a:rPr lang="en-US" altLang="ja-JP" sz="1800" b="0" i="1" smtClean="0">
                          <a:latin typeface="Cambria Math" panose="02040503050406030204" pitchFamily="18" charset="0"/>
                        </a:rPr>
                        <m:t>𝑤</m:t>
                      </m:r>
                      <m:d>
                        <m:dPr>
                          <m:ctrlPr>
                            <a:rPr lang="en-US" altLang="ja-JP" sz="1800" i="1">
                              <a:latin typeface="Cambria Math" panose="02040503050406030204" pitchFamily="18" charset="0"/>
                            </a:rPr>
                          </m:ctrlPr>
                        </m:dPr>
                        <m:e>
                          <m:r>
                            <a:rPr lang="en-US" altLang="ja-JP" sz="1800" b="0" i="1" smtClean="0">
                              <a:latin typeface="Cambria Math" panose="02040503050406030204" pitchFamily="18" charset="0"/>
                            </a:rPr>
                            <m:t>𝑧</m:t>
                          </m:r>
                          <m:r>
                            <a:rPr lang="en-US" altLang="ja-JP" sz="1800" b="0" i="1" smtClean="0">
                              <a:latin typeface="Cambria Math" panose="02040503050406030204" pitchFamily="18" charset="0"/>
                            </a:rPr>
                            <m:t>−</m:t>
                          </m:r>
                          <m:r>
                            <a:rPr lang="ja-JP" altLang="en-US" sz="1800" i="1">
                              <a:latin typeface="Cambria Math" panose="02040503050406030204" pitchFamily="18" charset="0"/>
                            </a:rPr>
                            <m:t>𝜁</m:t>
                          </m:r>
                        </m:e>
                      </m:d>
                    </m:oMath>
                  </m:oMathPara>
                </a14:m>
                <a:br>
                  <a:rPr lang="en-US" altLang="ja-JP" sz="1800" i="1" dirty="0">
                    <a:latin typeface="Cambria Math" panose="02040503050406030204" pitchFamily="18" charset="0"/>
                  </a:rPr>
                </a:br>
                <a:endParaRPr lang="en-US" altLang="ja-JP" sz="1800" i="1" dirty="0">
                  <a:latin typeface="Cambria Math" panose="02040503050406030204" pitchFamily="18" charset="0"/>
                </a:endParaRPr>
              </a:p>
            </p:txBody>
          </p:sp>
        </mc:Choice>
        <mc:Fallback xmlns="">
          <p:sp>
            <p:nvSpPr>
              <p:cNvPr id="25" name="テキスト ボックス 24">
                <a:extLst>
                  <a:ext uri="{FF2B5EF4-FFF2-40B4-BE49-F238E27FC236}">
                    <a16:creationId xmlns:a16="http://schemas.microsoft.com/office/drawing/2014/main" id="{9E8FEDB1-D2BF-8B97-B30D-E63ADDDCFD56}"/>
                  </a:ext>
                </a:extLst>
              </p:cNvPr>
              <p:cNvSpPr txBox="1">
                <a:spLocks noRot="1" noChangeAspect="1" noMove="1" noResize="1" noEditPoints="1" noAdjustHandles="1" noChangeArrowheads="1" noChangeShapeType="1" noTextEdit="1"/>
              </p:cNvSpPr>
              <p:nvPr/>
            </p:nvSpPr>
            <p:spPr>
              <a:xfrm>
                <a:off x="632520" y="1988840"/>
                <a:ext cx="8316924" cy="3584507"/>
              </a:xfrm>
              <a:prstGeom prst="rect">
                <a:avLst/>
              </a:prstGeom>
              <a:blipFill>
                <a:blip r:embed="rId3"/>
                <a:stretch>
                  <a:fillRect b="-2041"/>
                </a:stretch>
              </a:blipFill>
            </p:spPr>
            <p:txBody>
              <a:bodyPr/>
              <a:lstStyle/>
              <a:p>
                <a:r>
                  <a:rPr lang="ja-JP" altLang="en-US">
                    <a:noFill/>
                  </a:rPr>
                  <a:t> </a:t>
                </a:r>
              </a:p>
            </p:txBody>
          </p:sp>
        </mc:Fallback>
      </mc:AlternateContent>
      <p:sp>
        <p:nvSpPr>
          <p:cNvPr id="16" name="タイトル 15">
            <a:extLst>
              <a:ext uri="{FF2B5EF4-FFF2-40B4-BE49-F238E27FC236}">
                <a16:creationId xmlns:a16="http://schemas.microsoft.com/office/drawing/2014/main" id="{FD32C012-2891-8156-67A5-36A0BBC98255}"/>
              </a:ext>
            </a:extLst>
          </p:cNvPr>
          <p:cNvSpPr>
            <a:spLocks noGrp="1"/>
          </p:cNvSpPr>
          <p:nvPr>
            <p:ph type="title"/>
          </p:nvPr>
        </p:nvSpPr>
        <p:spPr/>
        <p:txBody>
          <a:bodyPr/>
          <a:lstStyle/>
          <a:p>
            <a:r>
              <a:rPr lang="ja-JP" altLang="en-US" sz="2400" dirty="0">
                <a:cs typeface="Arial" panose="020B0604020202020204" pitchFamily="34" charset="0"/>
              </a:rPr>
              <a:t>構造関数</a:t>
            </a:r>
            <a:endParaRPr kumimoji="1" lang="ja-JP" altLang="en-US" dirty="0"/>
          </a:p>
        </p:txBody>
      </p:sp>
      <p:sp>
        <p:nvSpPr>
          <p:cNvPr id="31" name="フローチャート: 処理 30">
            <a:extLst>
              <a:ext uri="{FF2B5EF4-FFF2-40B4-BE49-F238E27FC236}">
                <a16:creationId xmlns:a16="http://schemas.microsoft.com/office/drawing/2014/main" id="{532BF387-2FD1-4FC5-593D-CE81892C6241}"/>
              </a:ext>
            </a:extLst>
          </p:cNvPr>
          <p:cNvSpPr/>
          <p:nvPr/>
        </p:nvSpPr>
        <p:spPr bwMode="auto">
          <a:xfrm>
            <a:off x="631735" y="13770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32" name="フローチャート: 処理 31">
            <a:extLst>
              <a:ext uri="{FF2B5EF4-FFF2-40B4-BE49-F238E27FC236}">
                <a16:creationId xmlns:a16="http://schemas.microsoft.com/office/drawing/2014/main" id="{FF4D6D6B-F266-E58B-C6C2-274EB3C6EFC2}"/>
              </a:ext>
            </a:extLst>
          </p:cNvPr>
          <p:cNvSpPr/>
          <p:nvPr/>
        </p:nvSpPr>
        <p:spPr bwMode="auto">
          <a:xfrm>
            <a:off x="632525" y="13770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grpSp>
        <p:nvGrpSpPr>
          <p:cNvPr id="37" name="グループ化 36">
            <a:extLst>
              <a:ext uri="{FF2B5EF4-FFF2-40B4-BE49-F238E27FC236}">
                <a16:creationId xmlns:a16="http://schemas.microsoft.com/office/drawing/2014/main" id="{49B3DD2E-0064-C751-E77D-E62DE40CB905}"/>
              </a:ext>
            </a:extLst>
          </p:cNvPr>
          <p:cNvGrpSpPr/>
          <p:nvPr/>
        </p:nvGrpSpPr>
        <p:grpSpPr>
          <a:xfrm>
            <a:off x="325697" y="716833"/>
            <a:ext cx="9253028" cy="414065"/>
            <a:chOff x="384872" y="1258017"/>
            <a:chExt cx="8435276" cy="414065"/>
          </a:xfrm>
        </p:grpSpPr>
        <p:grpSp>
          <p:nvGrpSpPr>
            <p:cNvPr id="38" name="グループ化 37">
              <a:extLst>
                <a:ext uri="{FF2B5EF4-FFF2-40B4-BE49-F238E27FC236}">
                  <a16:creationId xmlns:a16="http://schemas.microsoft.com/office/drawing/2014/main" id="{A388F021-2B9B-893C-FE5D-DE101FB8BF49}"/>
                </a:ext>
              </a:extLst>
            </p:cNvPr>
            <p:cNvGrpSpPr/>
            <p:nvPr/>
          </p:nvGrpSpPr>
          <p:grpSpPr>
            <a:xfrm>
              <a:off x="384872" y="1258017"/>
              <a:ext cx="8435276" cy="414065"/>
              <a:chOff x="384872" y="1435415"/>
              <a:chExt cx="8435276" cy="1242013"/>
            </a:xfrm>
          </p:grpSpPr>
          <p:sp>
            <p:nvSpPr>
              <p:cNvPr id="40" name="正方形/長方形 39">
                <a:extLst>
                  <a:ext uri="{FF2B5EF4-FFF2-40B4-BE49-F238E27FC236}">
                    <a16:creationId xmlns:a16="http://schemas.microsoft.com/office/drawing/2014/main" id="{9DFDF6C0-7B0A-E0E9-3E78-3CC2E23DDD94}"/>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ja-JP" altLang="en-US" sz="2000" kern="0" dirty="0">
                    <a:latin typeface="ＭＳ Ｐゴシック"/>
                    <a:ea typeface="ＭＳ Ｐゴシック"/>
                  </a:rPr>
                  <a:t>時定数スペクトルの計算式導出</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41" name="直線コネクタ 40">
                <a:extLst>
                  <a:ext uri="{FF2B5EF4-FFF2-40B4-BE49-F238E27FC236}">
                    <a16:creationId xmlns:a16="http://schemas.microsoft.com/office/drawing/2014/main" id="{F8D5AA10-E020-33AD-5634-5BEF6A7C2D2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9" name="正方形/長方形 38">
              <a:extLst>
                <a:ext uri="{FF2B5EF4-FFF2-40B4-BE49-F238E27FC236}">
                  <a16:creationId xmlns:a16="http://schemas.microsoft.com/office/drawing/2014/main" id="{F10FF541-DDAC-7137-1491-80B481FDAC89}"/>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3CFC425-E94D-C523-B8B4-E7B4779CDB0F}"/>
                  </a:ext>
                </a:extLst>
              </p:cNvPr>
              <p:cNvSpPr txBox="1"/>
              <p:nvPr/>
            </p:nvSpPr>
            <p:spPr>
              <a:xfrm>
                <a:off x="4556956" y="2240868"/>
                <a:ext cx="1584176" cy="369332"/>
              </a:xfrm>
              <a:prstGeom prst="rect">
                <a:avLst/>
              </a:prstGeom>
              <a:noFill/>
            </p:spPr>
            <p:txBody>
              <a:bodyPr wrap="square">
                <a:spAutoFit/>
              </a:bodyPr>
              <a:lstStyle/>
              <a:p>
                <a:r>
                  <a:rPr kumimoji="1" lang="en-US" altLang="ja-JP" sz="1800" b="0" u="none" strike="noStrike" kern="1200" cap="none" spc="0" normalizeH="0" baseline="0" noProof="0" dirty="0">
                    <a:ln>
                      <a:noFill/>
                    </a:ln>
                    <a:solidFill>
                      <a:srgbClr val="000000"/>
                    </a:solidFill>
                    <a:effectLst/>
                    <a:uLnTx/>
                    <a:uFillTx/>
                  </a:rPr>
                  <a:t>※</a:t>
                </a:r>
                <a:r>
                  <a:rPr lang="ja-JP" altLang="en-US" sz="1800" dirty="0">
                    <a:solidFill>
                      <a:srgbClr val="000000"/>
                    </a:solidFill>
                  </a:rPr>
                  <a:t> </a:t>
                </a:r>
                <a14:m>
                  <m:oMath xmlns:m="http://schemas.openxmlformats.org/officeDocument/2006/math">
                    <m:sSub>
                      <m:sSub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ja-JP" altLang="en-US" sz="1800" b="0" i="1" u="none" strike="noStrike" kern="1200" cap="none" spc="0" normalizeH="0" baseline="0" noProof="0">
                            <a:ln>
                              <a:noFill/>
                            </a:ln>
                            <a:solidFill>
                              <a:srgbClr val="000000"/>
                            </a:solidFill>
                            <a:effectLst/>
                            <a:uLnTx/>
                            <a:uFillTx/>
                            <a:latin typeface="Cambria Math" panose="02040503050406030204" pitchFamily="18" charset="0"/>
                          </a:rPr>
                          <m:t>𝜏</m:t>
                        </m:r>
                      </m:e>
                      <m:sub>
                        <m: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t>𝑖</m:t>
                        </m:r>
                      </m:sub>
                    </m:sSub>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t>𝑅</m:t>
                        </m:r>
                      </m:e>
                      <m:sub>
                        <m: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t>𝑖</m:t>
                        </m:r>
                      </m:sub>
                    </m:sSub>
                    <m:sSub>
                      <m:sSubPr>
                        <m:ctrlP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𝐶</m:t>
                        </m:r>
                      </m:e>
                      <m:sub>
                        <m: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t>𝑖</m:t>
                        </m:r>
                      </m:sub>
                    </m:sSub>
                  </m:oMath>
                </a14:m>
                <a:endParaRPr lang="ja-JP" altLang="en-US" sz="1100" dirty="0"/>
              </a:p>
            </p:txBody>
          </p:sp>
        </mc:Choice>
        <mc:Fallback xmlns="">
          <p:sp>
            <p:nvSpPr>
              <p:cNvPr id="21" name="テキスト ボックス 20">
                <a:extLst>
                  <a:ext uri="{FF2B5EF4-FFF2-40B4-BE49-F238E27FC236}">
                    <a16:creationId xmlns:a16="http://schemas.microsoft.com/office/drawing/2014/main" id="{D3CFC425-E94D-C523-B8B4-E7B4779CDB0F}"/>
                  </a:ext>
                </a:extLst>
              </p:cNvPr>
              <p:cNvSpPr txBox="1">
                <a:spLocks noRot="1" noChangeAspect="1" noMove="1" noResize="1" noEditPoints="1" noAdjustHandles="1" noChangeArrowheads="1" noChangeShapeType="1" noTextEdit="1"/>
              </p:cNvSpPr>
              <p:nvPr/>
            </p:nvSpPr>
            <p:spPr>
              <a:xfrm>
                <a:off x="4556956" y="2240868"/>
                <a:ext cx="1584176" cy="369332"/>
              </a:xfrm>
              <a:prstGeom prst="rect">
                <a:avLst/>
              </a:prstGeom>
              <a:blipFill>
                <a:blip r:embed="rId4"/>
                <a:stretch>
                  <a:fillRect l="-3475"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456DCE0-C83A-B6F0-76DC-D3D369E5D5F2}"/>
                  </a:ext>
                </a:extLst>
              </p:cNvPr>
              <p:cNvSpPr txBox="1"/>
              <p:nvPr/>
            </p:nvSpPr>
            <p:spPr>
              <a:xfrm>
                <a:off x="6969224" y="4182584"/>
                <a:ext cx="2736304" cy="369332"/>
              </a:xfrm>
              <a:prstGeom prst="rect">
                <a:avLst/>
              </a:prstGeom>
              <a:noFill/>
            </p:spPr>
            <p:txBody>
              <a:bodyPr wrap="square">
                <a:spAutoFit/>
              </a:bodyPr>
              <a:lstStyle/>
              <a:p>
                <a14:m>
                  <m:oMath xmlns:m="http://schemas.openxmlformats.org/officeDocument/2006/math">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𝑧</m:t>
                    </m:r>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m:t>
                    </m:r>
                    <m:func>
                      <m:func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r>
                          <m:rPr>
                            <m:sty m:val="p"/>
                          </m:rPr>
                          <a:rPr kumimoji="1" lang="en-US" altLang="ja-JP" sz="1800" b="0" i="0" u="none" strike="noStrike" kern="1200" cap="none" spc="0" normalizeH="0" baseline="0" noProof="0" smtClean="0">
                            <a:ln>
                              <a:noFill/>
                            </a:ln>
                            <a:solidFill>
                              <a:srgbClr val="000000"/>
                            </a:solidFill>
                            <a:effectLst/>
                            <a:uLnTx/>
                            <a:uFillTx/>
                            <a:latin typeface="Cambria Math" panose="02040503050406030204" pitchFamily="18" charset="0"/>
                          </a:rPr>
                          <m:t>ln</m:t>
                        </m:r>
                      </m:fName>
                      <m:e>
                        <m:d>
                          <m:dPr>
                            <m:ctrlP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𝑡</m:t>
                            </m:r>
                          </m:e>
                        </m:d>
                      </m:e>
                    </m:func>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lang="en-US" altLang="ja-JP" sz="1800" noProof="0" smtClean="0">
                        <a:solidFill>
                          <a:srgbClr val="000000"/>
                        </a:solidFill>
                        <a:latin typeface="Cambria Math" panose="02040503050406030204" pitchFamily="18" charset="0"/>
                        <a:ea typeface="Cambria Math" panose="02040503050406030204" pitchFamily="18" charset="0"/>
                      </a:rPr>
                      <m:t>ζ</m:t>
                    </m:r>
                    <m:r>
                      <a:rPr lang="en-US" altLang="ja-JP" sz="1800" i="1">
                        <a:solidFill>
                          <a:srgbClr val="000000"/>
                        </a:solidFill>
                        <a:latin typeface="Cambria Math" panose="02040503050406030204" pitchFamily="18" charset="0"/>
                      </a:rPr>
                      <m:t>=</m:t>
                    </m:r>
                    <m:r>
                      <m:rPr>
                        <m:sty m:val="p"/>
                      </m:rPr>
                      <a:rPr lang="en-US" altLang="ja-JP" sz="1800" b="0" i="0" smtClean="0">
                        <a:solidFill>
                          <a:srgbClr val="000000"/>
                        </a:solidFill>
                        <a:latin typeface="Cambria Math" panose="02040503050406030204" pitchFamily="18" charset="0"/>
                      </a:rPr>
                      <m:t>ln</m:t>
                    </m:r>
                    <m:d>
                      <m:dPr>
                        <m:ctrlPr>
                          <a:rPr lang="en-US" altLang="ja-JP" sz="1800" b="0" i="1" smtClean="0">
                            <a:solidFill>
                              <a:srgbClr val="000000"/>
                            </a:solidFill>
                            <a:latin typeface="Cambria Math" panose="02040503050406030204" pitchFamily="18" charset="0"/>
                          </a:rPr>
                        </m:ctrlPr>
                      </m:dPr>
                      <m:e>
                        <m:r>
                          <a:rPr lang="ja-JP" altLang="en-US" sz="1800" b="0" i="1" smtClean="0">
                            <a:solidFill>
                              <a:srgbClr val="000000"/>
                            </a:solidFill>
                            <a:latin typeface="Cambria Math" panose="02040503050406030204" pitchFamily="18" charset="0"/>
                          </a:rPr>
                          <m:t>𝜏</m:t>
                        </m:r>
                      </m:e>
                    </m:d>
                  </m:oMath>
                </a14:m>
                <a:r>
                  <a:rPr lang="ja-JP" altLang="en-US" sz="1800" dirty="0"/>
                  <a:t>を代入</a:t>
                </a:r>
              </a:p>
            </p:txBody>
          </p:sp>
        </mc:Choice>
        <mc:Fallback xmlns="">
          <p:sp>
            <p:nvSpPr>
              <p:cNvPr id="22" name="テキスト ボックス 21">
                <a:extLst>
                  <a:ext uri="{FF2B5EF4-FFF2-40B4-BE49-F238E27FC236}">
                    <a16:creationId xmlns:a16="http://schemas.microsoft.com/office/drawing/2014/main" id="{4456DCE0-C83A-B6F0-76DC-D3D369E5D5F2}"/>
                  </a:ext>
                </a:extLst>
              </p:cNvPr>
              <p:cNvSpPr txBox="1">
                <a:spLocks noRot="1" noChangeAspect="1" noMove="1" noResize="1" noEditPoints="1" noAdjustHandles="1" noChangeArrowheads="1" noChangeShapeType="1" noTextEdit="1"/>
              </p:cNvSpPr>
              <p:nvPr/>
            </p:nvSpPr>
            <p:spPr>
              <a:xfrm>
                <a:off x="6969224" y="4182584"/>
                <a:ext cx="2736304" cy="369332"/>
              </a:xfrm>
              <a:prstGeom prst="rect">
                <a:avLst/>
              </a:prstGeom>
              <a:blipFill>
                <a:blip r:embed="rId5"/>
                <a:stretch>
                  <a:fillRect t="-11475" r="-2004"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71DAC8-2D26-678D-A382-0A2015748330}"/>
                  </a:ext>
                </a:extLst>
              </p:cNvPr>
              <p:cNvSpPr txBox="1"/>
              <p:nvPr/>
            </p:nvSpPr>
            <p:spPr>
              <a:xfrm>
                <a:off x="5313040" y="5204015"/>
                <a:ext cx="2808312" cy="369332"/>
              </a:xfrm>
              <a:prstGeom prst="rect">
                <a:avLst/>
              </a:prstGeom>
              <a:noFill/>
            </p:spPr>
            <p:txBody>
              <a:bodyPr wrap="square">
                <a:spAutoFit/>
              </a:bodyPr>
              <a:lstStyle/>
              <a:p>
                <a:r>
                  <a:rPr kumimoji="1" lang="en-US" altLang="ja-JP" sz="1800" b="0" u="none" strike="noStrike" kern="1200" cap="none" spc="0" normalizeH="0" baseline="0" noProof="0" dirty="0">
                    <a:ln>
                      <a:noFill/>
                    </a:ln>
                    <a:solidFill>
                      <a:srgbClr val="000000"/>
                    </a:solidFill>
                    <a:effectLst/>
                    <a:uLnTx/>
                    <a:uFillTx/>
                  </a:rPr>
                  <a:t>※</a:t>
                </a:r>
                <a14:m>
                  <m:oMath xmlns:m="http://schemas.openxmlformats.org/officeDocument/2006/math">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𝑤</m:t>
                    </m:r>
                    <m:d>
                      <m:dPr>
                        <m:ctrlPr>
                          <a:rPr kumimoji="1" lang="en-US" altLang="ja-JP" sz="1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𝑧</m:t>
                        </m:r>
                      </m:e>
                    </m:d>
                    <m:r>
                      <a:rPr kumimoji="1" lang="en-US" altLang="ja-JP" sz="1800" b="0" i="1"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lang="en-US" altLang="ja-JP" sz="1800">
                        <a:solidFill>
                          <a:srgbClr val="000000"/>
                        </a:solidFill>
                        <a:latin typeface="Cambria Math" panose="02040503050406030204" pitchFamily="18" charset="0"/>
                      </a:rPr>
                      <m:t>exp</m:t>
                    </m:r>
                    <m:d>
                      <m:dPr>
                        <m:begChr m:val="["/>
                        <m:endChr m:val="]"/>
                        <m:ctrlPr>
                          <a:rPr lang="en-US" altLang="ja-JP" sz="1800" i="1">
                            <a:solidFill>
                              <a:srgbClr val="000000"/>
                            </a:solidFill>
                            <a:latin typeface="Cambria Math" panose="02040503050406030204" pitchFamily="18" charset="0"/>
                          </a:rPr>
                        </m:ctrlPr>
                      </m:dPr>
                      <m:e>
                        <m:r>
                          <a:rPr lang="en-US" altLang="ja-JP" sz="1800" b="0" i="1" smtClean="0">
                            <a:solidFill>
                              <a:srgbClr val="000000"/>
                            </a:solidFill>
                            <a:latin typeface="Cambria Math" panose="02040503050406030204" pitchFamily="18" charset="0"/>
                          </a:rPr>
                          <m:t>𝑧</m:t>
                        </m:r>
                        <m:r>
                          <a:rPr lang="en-US" altLang="ja-JP" sz="1800" i="1">
                            <a:solidFill>
                              <a:srgbClr val="000000"/>
                            </a:solidFill>
                            <a:latin typeface="Cambria Math" panose="02040503050406030204" pitchFamily="18" charset="0"/>
                          </a:rPr>
                          <m:t>−</m:t>
                        </m:r>
                        <m:func>
                          <m:funcPr>
                            <m:ctrlPr>
                              <a:rPr lang="en-US" altLang="ja-JP" sz="1800" i="1" smtClean="0">
                                <a:solidFill>
                                  <a:srgbClr val="000000"/>
                                </a:solidFill>
                                <a:latin typeface="Cambria Math" panose="02040503050406030204" pitchFamily="18" charset="0"/>
                              </a:rPr>
                            </m:ctrlPr>
                          </m:funcPr>
                          <m:fName>
                            <m:r>
                              <m:rPr>
                                <m:sty m:val="p"/>
                              </m:rPr>
                              <a:rPr lang="en-US" altLang="ja-JP" sz="1800">
                                <a:solidFill>
                                  <a:srgbClr val="000000"/>
                                </a:solidFill>
                                <a:latin typeface="Cambria Math" panose="02040503050406030204" pitchFamily="18" charset="0"/>
                              </a:rPr>
                              <m:t>exp</m:t>
                            </m:r>
                          </m:fName>
                          <m:e>
                            <m:d>
                              <m:dPr>
                                <m:ctrlPr>
                                  <a:rPr lang="en-US" altLang="ja-JP" sz="1800" i="1">
                                    <a:solidFill>
                                      <a:srgbClr val="000000"/>
                                    </a:solidFill>
                                    <a:latin typeface="Cambria Math" panose="02040503050406030204" pitchFamily="18" charset="0"/>
                                  </a:rPr>
                                </m:ctrlPr>
                              </m:dPr>
                              <m:e>
                                <m:r>
                                  <a:rPr lang="en-US" altLang="ja-JP" sz="1800" b="0" i="1" smtClean="0">
                                    <a:solidFill>
                                      <a:srgbClr val="000000"/>
                                    </a:solidFill>
                                    <a:latin typeface="Cambria Math" panose="02040503050406030204" pitchFamily="18" charset="0"/>
                                  </a:rPr>
                                  <m:t>𝑧</m:t>
                                </m:r>
                              </m:e>
                            </m:d>
                          </m:e>
                        </m:func>
                      </m:e>
                    </m:d>
                  </m:oMath>
                </a14:m>
                <a:endParaRPr lang="ja-JP" altLang="en-US" sz="1100" dirty="0"/>
              </a:p>
            </p:txBody>
          </p:sp>
        </mc:Choice>
        <mc:Fallback xmlns="">
          <p:sp>
            <p:nvSpPr>
              <p:cNvPr id="24" name="テキスト ボックス 23">
                <a:extLst>
                  <a:ext uri="{FF2B5EF4-FFF2-40B4-BE49-F238E27FC236}">
                    <a16:creationId xmlns:a16="http://schemas.microsoft.com/office/drawing/2014/main" id="{CD71DAC8-2D26-678D-A382-0A2015748330}"/>
                  </a:ext>
                </a:extLst>
              </p:cNvPr>
              <p:cNvSpPr txBox="1">
                <a:spLocks noRot="1" noChangeAspect="1" noMove="1" noResize="1" noEditPoints="1" noAdjustHandles="1" noChangeArrowheads="1" noChangeShapeType="1" noTextEdit="1"/>
              </p:cNvSpPr>
              <p:nvPr/>
            </p:nvSpPr>
            <p:spPr>
              <a:xfrm>
                <a:off x="5313040" y="5204015"/>
                <a:ext cx="2808312" cy="369332"/>
              </a:xfrm>
              <a:prstGeom prst="rect">
                <a:avLst/>
              </a:prstGeom>
              <a:blipFill>
                <a:blip r:embed="rId6"/>
                <a:stretch>
                  <a:fillRect l="-1957"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4BDF99A-1F9C-C904-70C9-F9018FB6F27C}"/>
                  </a:ext>
                </a:extLst>
              </p:cNvPr>
              <p:cNvSpPr txBox="1"/>
              <p:nvPr/>
            </p:nvSpPr>
            <p:spPr>
              <a:xfrm>
                <a:off x="632520" y="5769260"/>
                <a:ext cx="4320480" cy="649345"/>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ja-JP" sz="2000" i="1" smtClean="0">
                          <a:latin typeface="Cambria Math" panose="02040503050406030204" pitchFamily="18" charset="0"/>
                          <a:ea typeface="Cambria Math" panose="02040503050406030204" pitchFamily="18" charset="0"/>
                        </a:rPr>
                        <m:t>∴</m:t>
                      </m:r>
                      <m:r>
                        <a:rPr lang="en-US" altLang="ja-JP" sz="2000" i="1" smtClean="0">
                          <a:latin typeface="Cambria Math" panose="02040503050406030204" pitchFamily="18" charset="0"/>
                        </a:rPr>
                        <m:t>𝑅</m:t>
                      </m:r>
                      <m:d>
                        <m:dPr>
                          <m:ctrlPr>
                            <a:rPr lang="en-US" altLang="ja-JP" sz="2000" i="1">
                              <a:latin typeface="Cambria Math" panose="02040503050406030204" pitchFamily="18" charset="0"/>
                            </a:rPr>
                          </m:ctrlPr>
                        </m:dPr>
                        <m:e>
                          <m:r>
                            <a:rPr lang="ja-JP" altLang="en-US" sz="2000" i="1">
                              <a:latin typeface="Cambria Math" panose="02040503050406030204" pitchFamily="18" charset="0"/>
                            </a:rPr>
                            <m:t>𝜁</m:t>
                          </m:r>
                        </m:e>
                      </m:d>
                      <m:r>
                        <m:rPr>
                          <m:aln/>
                        </m:rP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𝑃</m:t>
                          </m:r>
                        </m:e>
                        <m:sub>
                          <m:r>
                            <a:rPr lang="en-US" altLang="ja-JP" sz="2000" i="1">
                              <a:latin typeface="Cambria Math" panose="02040503050406030204" pitchFamily="18" charset="0"/>
                            </a:rPr>
                            <m:t>0</m:t>
                          </m:r>
                        </m:sub>
                      </m:sSub>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num>
                        <m:den>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den>
                      </m:f>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𝑧</m:t>
                              </m:r>
                            </m:e>
                          </m:d>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sSup>
                        <m:sSupPr>
                          <m:ctrlPr>
                            <a:rPr lang="en-US" altLang="ja-JP" sz="2000" i="1" smtClean="0">
                              <a:latin typeface="Cambria Math" panose="02040503050406030204" pitchFamily="18" charset="0"/>
                            </a:rPr>
                          </m:ctrlPr>
                        </m:sSupPr>
                        <m:e>
                          <m:r>
                            <a:rPr lang="ja-JP" altLang="en-US" sz="2000" i="1">
                              <a:latin typeface="Cambria Math" panose="02040503050406030204" pitchFamily="18" charset="0"/>
                            </a:rPr>
                            <m:t>⨂</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𝑤</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𝑧</m:t>
                          </m:r>
                          <m:r>
                            <a:rPr lang="en-US" altLang="ja-JP" sz="2000" b="0" i="1" smtClean="0">
                              <a:latin typeface="Cambria Math" panose="02040503050406030204" pitchFamily="18" charset="0"/>
                            </a:rPr>
                            <m:t>−</m:t>
                          </m:r>
                          <m:r>
                            <a:rPr lang="ja-JP" altLang="en-US" sz="2000" i="1">
                              <a:latin typeface="Cambria Math" panose="02040503050406030204" pitchFamily="18" charset="0"/>
                            </a:rPr>
                            <m:t>𝜁</m:t>
                          </m:r>
                        </m:e>
                      </m:d>
                    </m:oMath>
                  </m:oMathPara>
                </a14:m>
                <a:br>
                  <a:rPr lang="en-US" altLang="ja-JP" sz="2000" i="1" dirty="0">
                    <a:latin typeface="Cambria Math" panose="02040503050406030204" pitchFamily="18" charset="0"/>
                  </a:rPr>
                </a:br>
                <a:endParaRPr lang="en-US" altLang="ja-JP" sz="2000" i="1" dirty="0">
                  <a:latin typeface="Cambria Math" panose="02040503050406030204" pitchFamily="18" charset="0"/>
                </a:endParaRPr>
              </a:p>
            </p:txBody>
          </p:sp>
        </mc:Choice>
        <mc:Fallback xmlns="">
          <p:sp>
            <p:nvSpPr>
              <p:cNvPr id="15" name="テキスト ボックス 14">
                <a:extLst>
                  <a:ext uri="{FF2B5EF4-FFF2-40B4-BE49-F238E27FC236}">
                    <a16:creationId xmlns:a16="http://schemas.microsoft.com/office/drawing/2014/main" id="{C4BDF99A-1F9C-C904-70C9-F9018FB6F27C}"/>
                  </a:ext>
                </a:extLst>
              </p:cNvPr>
              <p:cNvSpPr txBox="1">
                <a:spLocks noRot="1" noChangeAspect="1" noMove="1" noResize="1" noEditPoints="1" noAdjustHandles="1" noChangeArrowheads="1" noChangeShapeType="1" noTextEdit="1"/>
              </p:cNvSpPr>
              <p:nvPr/>
            </p:nvSpPr>
            <p:spPr>
              <a:xfrm>
                <a:off x="632520" y="5769260"/>
                <a:ext cx="4320480" cy="64934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673D123C-6727-9346-9C51-0199EAA62299}"/>
                  </a:ext>
                </a:extLst>
              </p:cNvPr>
              <p:cNvSpPr txBox="1"/>
              <p:nvPr/>
            </p:nvSpPr>
            <p:spPr>
              <a:xfrm>
                <a:off x="5704106" y="5772274"/>
                <a:ext cx="4037426" cy="646331"/>
              </a:xfrm>
              <a:prstGeom prst="rect">
                <a:avLst/>
              </a:prstGeom>
              <a:noFill/>
            </p:spPr>
            <p:txBody>
              <a:bodyPr wrap="square">
                <a:spAutoFit/>
              </a:bodyPr>
              <a:lstStyle/>
              <a:p>
                <a:pPr marL="285750" indent="-285750">
                  <a:buClr>
                    <a:srgbClr val="0070C0"/>
                  </a:buClr>
                  <a:buSzPct val="110000"/>
                  <a:buFont typeface="Yu Gothic UI" panose="020B0500000000000000" pitchFamily="50" charset="-128"/>
                  <a:buChar char="★"/>
                </a:pPr>
                <a14:m>
                  <m:oMath xmlns:m="http://schemas.openxmlformats.org/officeDocument/2006/math">
                    <m:r>
                      <m:rPr>
                        <m:sty m:val="p"/>
                      </m:rPr>
                      <a:rPr lang="en-US" altLang="ja-JP" sz="1800" b="0" i="0" smtClean="0">
                        <a:latin typeface="Cambria Math" panose="02040503050406030204" pitchFamily="18" charset="0"/>
                      </a:rPr>
                      <m:t>d</m:t>
                    </m:r>
                    <m:r>
                      <a:rPr lang="en-US" altLang="ja-JP" sz="1800" b="0" i="1" smtClean="0">
                        <a:latin typeface="Cambria Math" panose="02040503050406030204" pitchFamily="18" charset="0"/>
                      </a:rPr>
                      <m:t>𝑇</m:t>
                    </m:r>
                    <m:r>
                      <a:rPr lang="en-US" altLang="ja-JP" sz="1800" b="0" i="0" smtClean="0">
                        <a:latin typeface="Cambria Math" panose="02040503050406030204" pitchFamily="18" charset="0"/>
                      </a:rPr>
                      <m:t>/</m:t>
                    </m:r>
                    <m:r>
                      <m:rPr>
                        <m:sty m:val="p"/>
                      </m:rPr>
                      <a:rPr lang="en-US" altLang="ja-JP" sz="1800" b="0" i="0" smtClean="0">
                        <a:latin typeface="Cambria Math" panose="02040503050406030204" pitchFamily="18" charset="0"/>
                      </a:rPr>
                      <m:t>d</m:t>
                    </m:r>
                    <m:r>
                      <a:rPr lang="en-US" altLang="ja-JP" sz="1800" b="0" i="1" smtClean="0">
                        <a:latin typeface="Cambria Math" panose="02040503050406030204" pitchFamily="18" charset="0"/>
                      </a:rPr>
                      <m:t>𝑧</m:t>
                    </m:r>
                  </m:oMath>
                </a14:m>
                <a:r>
                  <a:rPr kumimoji="1" lang="ja-JP" altLang="en-US" sz="1800" b="0" u="none" strike="noStrike" kern="1200" cap="none" spc="0" normalizeH="0" baseline="0" noProof="0" dirty="0">
                    <a:ln>
                      <a:noFill/>
                    </a:ln>
                    <a:solidFill>
                      <a:srgbClr val="000000"/>
                    </a:solidFill>
                    <a:effectLst/>
                    <a:uLnTx/>
                    <a:uFillTx/>
                  </a:rPr>
                  <a:t> と </a:t>
                </a:r>
                <a14:m>
                  <m:oMath xmlns:m="http://schemas.openxmlformats.org/officeDocument/2006/math">
                    <m:r>
                      <a:rPr lang="en-US" altLang="ja-JP" sz="1800" i="1">
                        <a:latin typeface="Cambria Math" panose="02040503050406030204" pitchFamily="18" charset="0"/>
                      </a:rPr>
                      <m:t>𝑤</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𝑧</m:t>
                        </m:r>
                        <m:r>
                          <a:rPr lang="en-US" altLang="ja-JP" sz="1800" i="1">
                            <a:latin typeface="Cambria Math" panose="02040503050406030204" pitchFamily="18" charset="0"/>
                          </a:rPr>
                          <m:t>−</m:t>
                        </m:r>
                        <m:r>
                          <a:rPr lang="ja-JP" altLang="en-US" sz="1800" i="1">
                            <a:latin typeface="Cambria Math" panose="02040503050406030204" pitchFamily="18" charset="0"/>
                          </a:rPr>
                          <m:t>𝜁</m:t>
                        </m:r>
                      </m:e>
                    </m:d>
                  </m:oMath>
                </a14:m>
                <a:r>
                  <a:rPr kumimoji="1" lang="ja-JP" altLang="en-US" sz="1800" b="0" u="none" strike="noStrike" kern="1200" cap="none" spc="0" normalizeH="0" baseline="0" noProof="0" dirty="0">
                    <a:ln>
                      <a:noFill/>
                    </a:ln>
                    <a:solidFill>
                      <a:srgbClr val="000000"/>
                    </a:solidFill>
                    <a:effectLst/>
                    <a:uLnTx/>
                    <a:uFillTx/>
                  </a:rPr>
                  <a:t> の逆畳み込みで</a:t>
                </a:r>
                <a:r>
                  <a:rPr lang="ja-JP" altLang="en-US" sz="1800" dirty="0">
                    <a:solidFill>
                      <a:srgbClr val="000000"/>
                    </a:solidFill>
                  </a:rPr>
                  <a:t>時定数スペクトル</a:t>
                </a:r>
                <a:r>
                  <a:rPr lang="ja-JP" altLang="en-US" sz="1800" dirty="0"/>
                  <a:t> </a:t>
                </a:r>
                <a14:m>
                  <m:oMath xmlns:m="http://schemas.openxmlformats.org/officeDocument/2006/math">
                    <m:r>
                      <a:rPr lang="en-US" altLang="ja-JP" sz="1800" i="1">
                        <a:solidFill>
                          <a:srgbClr val="000000"/>
                        </a:solidFill>
                        <a:latin typeface="Cambria Math" panose="02040503050406030204" pitchFamily="18" charset="0"/>
                      </a:rPr>
                      <m:t>𝑅</m:t>
                    </m:r>
                    <m:d>
                      <m:dPr>
                        <m:ctrlPr>
                          <a:rPr lang="en-US" altLang="ja-JP" sz="1800" i="1">
                            <a:solidFill>
                              <a:srgbClr val="000000"/>
                            </a:solidFill>
                            <a:latin typeface="Cambria Math" panose="02040503050406030204" pitchFamily="18" charset="0"/>
                          </a:rPr>
                        </m:ctrlPr>
                      </m:dPr>
                      <m:e>
                        <m:r>
                          <a:rPr lang="ja-JP" altLang="en-US" sz="1800" i="1">
                            <a:solidFill>
                              <a:srgbClr val="000000"/>
                            </a:solidFill>
                            <a:latin typeface="Cambria Math" panose="02040503050406030204" pitchFamily="18" charset="0"/>
                          </a:rPr>
                          <m:t>𝜁</m:t>
                        </m:r>
                      </m:e>
                    </m:d>
                  </m:oMath>
                </a14:m>
                <a:r>
                  <a:rPr lang="ja-JP" altLang="en-US" sz="1800" dirty="0"/>
                  <a:t> が計算できる</a:t>
                </a:r>
              </a:p>
            </p:txBody>
          </p:sp>
        </mc:Choice>
        <mc:Fallback xmlns="">
          <p:sp>
            <p:nvSpPr>
              <p:cNvPr id="17" name="テキスト ボックス 16">
                <a:extLst>
                  <a:ext uri="{FF2B5EF4-FFF2-40B4-BE49-F238E27FC236}">
                    <a16:creationId xmlns:a16="http://schemas.microsoft.com/office/drawing/2014/main" id="{673D123C-6727-9346-9C51-0199EAA62299}"/>
                  </a:ext>
                </a:extLst>
              </p:cNvPr>
              <p:cNvSpPr txBox="1">
                <a:spLocks noRot="1" noChangeAspect="1" noMove="1" noResize="1" noEditPoints="1" noAdjustHandles="1" noChangeArrowheads="1" noChangeShapeType="1" noTextEdit="1"/>
              </p:cNvSpPr>
              <p:nvPr/>
            </p:nvSpPr>
            <p:spPr>
              <a:xfrm>
                <a:off x="5704106" y="5772274"/>
                <a:ext cx="4037426" cy="646331"/>
              </a:xfrm>
              <a:prstGeom prst="rect">
                <a:avLst/>
              </a:prstGeom>
              <a:blipFill>
                <a:blip r:embed="rId8"/>
                <a:stretch>
                  <a:fillRect l="-1964" t="-13208" r="-906" b="-12264"/>
                </a:stretch>
              </a:blipFill>
            </p:spPr>
            <p:txBody>
              <a:bodyPr/>
              <a:lstStyle/>
              <a:p>
                <a:r>
                  <a:rPr lang="ja-JP" altLang="en-US">
                    <a:noFill/>
                  </a:rPr>
                  <a:t> </a:t>
                </a:r>
              </a:p>
            </p:txBody>
          </p:sp>
        </mc:Fallback>
      </mc:AlternateContent>
      <p:sp>
        <p:nvSpPr>
          <p:cNvPr id="18" name="矢印: 下 17">
            <a:extLst>
              <a:ext uri="{FF2B5EF4-FFF2-40B4-BE49-F238E27FC236}">
                <a16:creationId xmlns:a16="http://schemas.microsoft.com/office/drawing/2014/main" id="{0D6A05A1-C555-A292-5A50-2AAFCB00215B}"/>
              </a:ext>
            </a:extLst>
          </p:cNvPr>
          <p:cNvSpPr/>
          <p:nvPr/>
        </p:nvSpPr>
        <p:spPr>
          <a:xfrm rot="5400000">
            <a:off x="5119651" y="5833184"/>
            <a:ext cx="417803" cy="521495"/>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sysClr val="window" lastClr="FFFFFF"/>
              </a:solidFill>
              <a:effectLst/>
              <a:uLnTx/>
              <a:uFillTx/>
              <a:latin typeface="Calibri"/>
              <a:ea typeface="ＭＳ Ｐゴシック" panose="020B0600070205080204" pitchFamily="50" charset="-128"/>
              <a:cs typeface="+mn-cs"/>
            </a:endParaRPr>
          </a:p>
        </p:txBody>
      </p:sp>
      <p:sp>
        <p:nvSpPr>
          <p:cNvPr id="19" name="矢印: 下 18">
            <a:extLst>
              <a:ext uri="{FF2B5EF4-FFF2-40B4-BE49-F238E27FC236}">
                <a16:creationId xmlns:a16="http://schemas.microsoft.com/office/drawing/2014/main" id="{2C6716AC-C28C-862C-BEFC-E977C3887C36}"/>
              </a:ext>
            </a:extLst>
          </p:cNvPr>
          <p:cNvSpPr/>
          <p:nvPr/>
        </p:nvSpPr>
        <p:spPr>
          <a:xfrm rot="5400000">
            <a:off x="6400281" y="4042595"/>
            <a:ext cx="417803" cy="648072"/>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sysClr val="window" lastClr="FFFFFF"/>
              </a:solidFill>
              <a:effectLst/>
              <a:uLnTx/>
              <a:uFillTx/>
              <a:latin typeface="Calibri"/>
              <a:ea typeface="ＭＳ Ｐゴシック" panose="020B0600070205080204" pitchFamily="50" charset="-128"/>
              <a:cs typeface="+mn-cs"/>
            </a:endParaRP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4CA2AE3-91BD-3E0F-DEC9-8FFFF77187F0}"/>
                  </a:ext>
                </a:extLst>
              </p:cNvPr>
              <p:cNvSpPr txBox="1"/>
              <p:nvPr/>
            </p:nvSpPr>
            <p:spPr>
              <a:xfrm>
                <a:off x="6987226" y="2100847"/>
                <a:ext cx="2340260" cy="1695785"/>
              </a:xfrm>
              <a:prstGeom prst="rect">
                <a:avLst/>
              </a:prstGeom>
              <a:solidFill>
                <a:schemeClr val="accent3">
                  <a:lumMod val="95000"/>
                </a:schemeClr>
              </a:solidFill>
            </p:spPr>
            <p:txBody>
              <a:bodyPr wrap="square" lIns="0" tIns="0" rIns="0" bIns="0" rtlCol="0">
                <a:spAutoFit/>
              </a:bodyPr>
              <a:lstStyle/>
              <a:p>
                <a14:m>
                  <m:oMath xmlns:m="http://schemas.openxmlformats.org/officeDocument/2006/math">
                    <m:r>
                      <a:rPr kumimoji="1" lang="en-US" altLang="ja-JP" sz="1800" b="0" i="1" smtClean="0">
                        <a:latin typeface="Cambria Math" panose="02040503050406030204" pitchFamily="18" charset="0"/>
                        <a:ea typeface="+mj-ea"/>
                      </a:rPr>
                      <m:t>𝑇</m:t>
                    </m:r>
                  </m:oMath>
                </a14:m>
                <a:r>
                  <a:rPr lang="ja-JP" altLang="en-US" sz="1800" dirty="0">
                    <a:latin typeface="Cambria Math" panose="02040503050406030204" pitchFamily="18" charset="0"/>
                  </a:rPr>
                  <a:t>：基板温度</a:t>
                </a:r>
                <a:r>
                  <a:rPr lang="en-US" altLang="ja-JP" sz="1800" dirty="0">
                    <a:latin typeface="Cambria Math" panose="02040503050406030204" pitchFamily="18" charset="0"/>
                  </a:rPr>
                  <a:t> [K]</a:t>
                </a:r>
              </a:p>
              <a:p>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𝑇</m:t>
                        </m:r>
                      </m:e>
                      <m:sub>
                        <m:r>
                          <m:rPr>
                            <m:sty m:val="p"/>
                          </m:rPr>
                          <a:rPr lang="en-US" altLang="ja-JP" sz="1800">
                            <a:latin typeface="Cambria Math" panose="02040503050406030204" pitchFamily="18" charset="0"/>
                          </a:rPr>
                          <m:t>amb</m:t>
                        </m:r>
                      </m:sub>
                    </m:sSub>
                  </m:oMath>
                </a14:m>
                <a:r>
                  <a:rPr lang="ja-JP" altLang="en-US" sz="1800" dirty="0">
                    <a:latin typeface="Cambria Math" panose="02040503050406030204" pitchFamily="18" charset="0"/>
                  </a:rPr>
                  <a:t>：雰囲気温度</a:t>
                </a:r>
                <a:r>
                  <a:rPr lang="en-US" altLang="ja-JP" sz="1800" dirty="0">
                    <a:latin typeface="Cambria Math" panose="02040503050406030204" pitchFamily="18" charset="0"/>
                  </a:rPr>
                  <a:t> [K]</a:t>
                </a:r>
                <a:endParaRPr lang="en-US" altLang="ja-JP" sz="1800" i="1" dirty="0">
                  <a:latin typeface="Cambria Math" panose="02040503050406030204" pitchFamily="18" charset="0"/>
                </a:endParaRPr>
              </a:p>
              <a:p>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oMath>
                </a14:m>
                <a:r>
                  <a:rPr lang="ja-JP" altLang="en-US" sz="1800" dirty="0">
                    <a:latin typeface="Cambria Math" panose="02040503050406030204" pitchFamily="18" charset="0"/>
                  </a:rPr>
                  <a:t>：発熱量 </a:t>
                </a:r>
                <a:r>
                  <a:rPr lang="en-US" altLang="ja-JP" sz="1800" dirty="0">
                    <a:latin typeface="Cambria Math" panose="02040503050406030204" pitchFamily="18" charset="0"/>
                  </a:rPr>
                  <a:t>[W]</a:t>
                </a:r>
                <a:endParaRPr kumimoji="1" lang="en-US" altLang="ja-JP" sz="1800" b="0" i="1" dirty="0">
                  <a:latin typeface="Cambria Math" panose="02040503050406030204" pitchFamily="18" charset="0"/>
                  <a:ea typeface="+mj-ea"/>
                </a:endParaRPr>
              </a:p>
              <a:p>
                <a14:m>
                  <m:oMath xmlns:m="http://schemas.openxmlformats.org/officeDocument/2006/math">
                    <m:r>
                      <a:rPr kumimoji="1" lang="en-US" altLang="ja-JP" sz="1800" b="0" i="1" smtClean="0">
                        <a:latin typeface="Cambria Math" panose="02040503050406030204" pitchFamily="18" charset="0"/>
                        <a:ea typeface="+mj-ea"/>
                      </a:rPr>
                      <m:t>𝑅</m:t>
                    </m:r>
                  </m:oMath>
                </a14:m>
                <a:r>
                  <a:rPr lang="ja-JP" altLang="en-US" sz="1800" dirty="0">
                    <a:latin typeface="Cambria Math" panose="02040503050406030204" pitchFamily="18" charset="0"/>
                  </a:rPr>
                  <a:t>：熱抵抗 </a:t>
                </a:r>
                <a:r>
                  <a:rPr lang="en-US" altLang="ja-JP" sz="1800" dirty="0">
                    <a:latin typeface="Cambria Math" panose="02040503050406030204" pitchFamily="18" charset="0"/>
                  </a:rPr>
                  <a:t>[K/W]</a:t>
                </a:r>
                <a:br>
                  <a:rPr lang="en-US" altLang="ja-JP" sz="1800" i="1" dirty="0">
                    <a:latin typeface="Cambria Math" panose="02040503050406030204" pitchFamily="18" charset="0"/>
                  </a:rPr>
                </a:br>
                <a14:m>
                  <m:oMath xmlns:m="http://schemas.openxmlformats.org/officeDocument/2006/math">
                    <m:r>
                      <a:rPr lang="en-US" altLang="ja-JP" sz="1800" b="0" i="1" smtClean="0">
                        <a:latin typeface="Cambria Math" panose="02040503050406030204" pitchFamily="18" charset="0"/>
                      </a:rPr>
                      <m:t>𝐶</m:t>
                    </m:r>
                  </m:oMath>
                </a14:m>
                <a:r>
                  <a:rPr lang="ja-JP" altLang="en-US" sz="1800" dirty="0">
                    <a:latin typeface="Cambria Math" panose="02040503050406030204" pitchFamily="18" charset="0"/>
                  </a:rPr>
                  <a:t>：熱容量 </a:t>
                </a:r>
                <a:r>
                  <a:rPr lang="en-US" altLang="ja-JP" sz="1800" dirty="0">
                    <a:latin typeface="Cambria Math" panose="02040503050406030204" pitchFamily="18" charset="0"/>
                  </a:rPr>
                  <a:t>[J/K]</a:t>
                </a:r>
              </a:p>
              <a:p>
                <a14:m>
                  <m:oMath xmlns:m="http://schemas.openxmlformats.org/officeDocument/2006/math">
                    <m:r>
                      <a:rPr lang="ja-JP" altLang="en-US" sz="1800" i="1" smtClean="0">
                        <a:latin typeface="Cambria Math" panose="02040503050406030204" pitchFamily="18" charset="0"/>
                      </a:rPr>
                      <m:t>𝜏</m:t>
                    </m:r>
                  </m:oMath>
                </a14:m>
                <a:r>
                  <a:rPr lang="ja-JP" altLang="en-US" sz="1800" dirty="0">
                    <a:latin typeface="Cambria Math" panose="02040503050406030204" pitchFamily="18" charset="0"/>
                  </a:rPr>
                  <a:t>：時定数 </a:t>
                </a:r>
                <a:r>
                  <a:rPr lang="en-US" altLang="ja-JP" sz="1800" dirty="0">
                    <a:latin typeface="Cambria Math" panose="02040503050406030204" pitchFamily="18" charset="0"/>
                  </a:rPr>
                  <a:t>[s]</a:t>
                </a:r>
                <a:endParaRPr lang="en-US" altLang="ja-JP" sz="1800" i="1" dirty="0">
                  <a:latin typeface="Cambria Math" panose="02040503050406030204" pitchFamily="18" charset="0"/>
                </a:endParaRPr>
              </a:p>
            </p:txBody>
          </p:sp>
        </mc:Choice>
        <mc:Fallback xmlns="">
          <p:sp>
            <p:nvSpPr>
              <p:cNvPr id="20" name="テキスト ボックス 19">
                <a:extLst>
                  <a:ext uri="{FF2B5EF4-FFF2-40B4-BE49-F238E27FC236}">
                    <a16:creationId xmlns:a16="http://schemas.microsoft.com/office/drawing/2014/main" id="{64CA2AE3-91BD-3E0F-DEC9-8FFFF77187F0}"/>
                  </a:ext>
                </a:extLst>
              </p:cNvPr>
              <p:cNvSpPr txBox="1">
                <a:spLocks noRot="1" noChangeAspect="1" noMove="1" noResize="1" noEditPoints="1" noAdjustHandles="1" noChangeArrowheads="1" noChangeShapeType="1" noTextEdit="1"/>
              </p:cNvSpPr>
              <p:nvPr/>
            </p:nvSpPr>
            <p:spPr>
              <a:xfrm>
                <a:off x="6987226" y="2100847"/>
                <a:ext cx="2340260" cy="1695785"/>
              </a:xfrm>
              <a:prstGeom prst="rect">
                <a:avLst/>
              </a:prstGeom>
              <a:blipFill>
                <a:blip r:embed="rId9"/>
                <a:stretch>
                  <a:fillRect l="-3385" t="-5396" b="-53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652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FD32C012-2891-8156-67A5-36A0BBC98255}"/>
              </a:ext>
            </a:extLst>
          </p:cNvPr>
          <p:cNvSpPr>
            <a:spLocks noGrp="1"/>
          </p:cNvSpPr>
          <p:nvPr>
            <p:ph type="title"/>
          </p:nvPr>
        </p:nvSpPr>
        <p:spPr/>
        <p:txBody>
          <a:bodyPr/>
          <a:lstStyle/>
          <a:p>
            <a:r>
              <a:rPr lang="en-US" altLang="ja-JP" sz="2400" dirty="0" err="1">
                <a:cs typeface="Arial" panose="020B0604020202020204" pitchFamily="34" charset="0"/>
              </a:rPr>
              <a:t>SeeQ</a:t>
            </a:r>
            <a:r>
              <a:rPr lang="ja-JP" altLang="en-US" sz="2400" dirty="0">
                <a:cs typeface="Arial" panose="020B0604020202020204" pitchFamily="34" charset="0"/>
              </a:rPr>
              <a:t>・構造関数</a:t>
            </a:r>
            <a:endParaRPr kumimoji="1" lang="ja-JP" altLang="en-US" dirty="0"/>
          </a:p>
        </p:txBody>
      </p:sp>
      <p:sp>
        <p:nvSpPr>
          <p:cNvPr id="31" name="フローチャート: 処理 30">
            <a:extLst>
              <a:ext uri="{FF2B5EF4-FFF2-40B4-BE49-F238E27FC236}">
                <a16:creationId xmlns:a16="http://schemas.microsoft.com/office/drawing/2014/main" id="{532BF387-2FD1-4FC5-593D-CE81892C6241}"/>
              </a:ext>
            </a:extLst>
          </p:cNvPr>
          <p:cNvSpPr/>
          <p:nvPr/>
        </p:nvSpPr>
        <p:spPr bwMode="auto">
          <a:xfrm>
            <a:off x="631735" y="1377072"/>
            <a:ext cx="8649513" cy="395744"/>
          </a:xfrm>
          <a:prstGeom prst="flowChartProcess">
            <a:avLst/>
          </a:prstGeom>
          <a:solidFill>
            <a:schemeClr val="accent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algn="ctr" eaLnBrk="1" hangingPunct="1">
              <a:lnSpc>
                <a:spcPct val="85000"/>
              </a:lnSpc>
            </a:pPr>
            <a:r>
              <a:rPr lang="ja-JP" altLang="en-US" sz="2000" dirty="0">
                <a:latin typeface="+mj-ea"/>
              </a:rPr>
              <a:t>逆畳み込み計算をして時定数スペクトルを取得</a:t>
            </a:r>
            <a:endParaRPr lang="ja-JP" altLang="en-US" sz="2000" dirty="0">
              <a:latin typeface="Arial" charset="0"/>
              <a:ea typeface="ＭＳ Ｐゴシック" charset="-128"/>
            </a:endParaRPr>
          </a:p>
        </p:txBody>
      </p:sp>
      <p:sp>
        <p:nvSpPr>
          <p:cNvPr id="32" name="フローチャート: 処理 31">
            <a:extLst>
              <a:ext uri="{FF2B5EF4-FFF2-40B4-BE49-F238E27FC236}">
                <a16:creationId xmlns:a16="http://schemas.microsoft.com/office/drawing/2014/main" id="{FF4D6D6B-F266-E58B-C6C2-274EB3C6EFC2}"/>
              </a:ext>
            </a:extLst>
          </p:cNvPr>
          <p:cNvSpPr/>
          <p:nvPr/>
        </p:nvSpPr>
        <p:spPr bwMode="auto">
          <a:xfrm>
            <a:off x="632525" y="1377072"/>
            <a:ext cx="864096" cy="395744"/>
          </a:xfrm>
          <a:prstGeom prst="flowChartProcess">
            <a:avLst/>
          </a:prstGeom>
          <a:solidFill>
            <a:srgbClr val="17E9D5"/>
          </a:solidFill>
          <a:ln w="22225">
            <a:solidFill>
              <a:srgbClr val="4472C4"/>
            </a:solidFill>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1" lang="en-US" altLang="ja-JP" sz="2000" i="0" u="none" strike="noStrike" cap="none" normalizeH="0" baseline="0" dirty="0">
                <a:ln>
                  <a:noFill/>
                </a:ln>
                <a:solidFill>
                  <a:schemeClr val="tx1"/>
                </a:solidFill>
                <a:effectLst/>
                <a:latin typeface="Arial" charset="0"/>
                <a:ea typeface="ＭＳ Ｐゴシック" charset="-128"/>
              </a:rPr>
              <a:t>Step 5</a:t>
            </a:r>
            <a:endParaRPr kumimoji="1" lang="ja-JP" altLang="en-US" sz="2000" i="0" u="none" strike="noStrike" cap="none" normalizeH="0" baseline="0" dirty="0">
              <a:ln>
                <a:noFill/>
              </a:ln>
              <a:solidFill>
                <a:schemeClr val="tx1"/>
              </a:solidFill>
              <a:effectLst/>
              <a:latin typeface="Arial" charset="0"/>
              <a:ea typeface="ＭＳ Ｐゴシック" charset="-128"/>
            </a:endParaRPr>
          </a:p>
        </p:txBody>
      </p:sp>
      <p:grpSp>
        <p:nvGrpSpPr>
          <p:cNvPr id="37" name="グループ化 36">
            <a:extLst>
              <a:ext uri="{FF2B5EF4-FFF2-40B4-BE49-F238E27FC236}">
                <a16:creationId xmlns:a16="http://schemas.microsoft.com/office/drawing/2014/main" id="{49B3DD2E-0064-C751-E77D-E62DE40CB905}"/>
              </a:ext>
            </a:extLst>
          </p:cNvPr>
          <p:cNvGrpSpPr/>
          <p:nvPr/>
        </p:nvGrpSpPr>
        <p:grpSpPr>
          <a:xfrm>
            <a:off x="325697" y="716833"/>
            <a:ext cx="9253028" cy="414065"/>
            <a:chOff x="384872" y="1258017"/>
            <a:chExt cx="8435276" cy="414065"/>
          </a:xfrm>
        </p:grpSpPr>
        <p:grpSp>
          <p:nvGrpSpPr>
            <p:cNvPr id="38" name="グループ化 37">
              <a:extLst>
                <a:ext uri="{FF2B5EF4-FFF2-40B4-BE49-F238E27FC236}">
                  <a16:creationId xmlns:a16="http://schemas.microsoft.com/office/drawing/2014/main" id="{A388F021-2B9B-893C-FE5D-DE101FB8BF49}"/>
                </a:ext>
              </a:extLst>
            </p:cNvPr>
            <p:cNvGrpSpPr/>
            <p:nvPr/>
          </p:nvGrpSpPr>
          <p:grpSpPr>
            <a:xfrm>
              <a:off x="384872" y="1258017"/>
              <a:ext cx="8435276" cy="414065"/>
              <a:chOff x="384872" y="1435415"/>
              <a:chExt cx="8435276" cy="1242013"/>
            </a:xfrm>
          </p:grpSpPr>
          <p:sp>
            <p:nvSpPr>
              <p:cNvPr id="40" name="正方形/長方形 39">
                <a:extLst>
                  <a:ext uri="{FF2B5EF4-FFF2-40B4-BE49-F238E27FC236}">
                    <a16:creationId xmlns:a16="http://schemas.microsoft.com/office/drawing/2014/main" id="{9DFDF6C0-7B0A-E0E9-3E78-3CC2E23DDD94}"/>
                  </a:ext>
                </a:extLst>
              </p:cNvPr>
              <p:cNvSpPr/>
              <p:nvPr/>
            </p:nvSpPr>
            <p:spPr>
              <a:xfrm>
                <a:off x="384872" y="1435415"/>
                <a:ext cx="8435276" cy="1242013"/>
              </a:xfrm>
              <a:prstGeom prst="rect">
                <a:avLst/>
              </a:prstGeom>
              <a:solidFill>
                <a:srgbClr val="F2F5F9"/>
              </a:solidFill>
              <a:ln w="6350" cap="flat" cmpd="sng" algn="ctr">
                <a:noFill/>
                <a:prstDash val="solid"/>
                <a:miter lim="800000"/>
              </a:ln>
              <a:effectLst/>
            </p:spPr>
            <p:txBody>
              <a:bodyPr rtlCol="0" anchor="ctr"/>
              <a:lstStyle/>
              <a:p>
                <a:pPr marL="0" marR="0" lvl="0" indent="0" defTabSz="422041" eaLnBrk="1" fontAlgn="auto" latinLnBrk="0" hangingPunct="1">
                  <a:lnSpc>
                    <a:spcPct val="100000"/>
                  </a:lnSpc>
                  <a:spcBef>
                    <a:spcPts val="0"/>
                  </a:spcBef>
                  <a:spcAft>
                    <a:spcPts val="0"/>
                  </a:spcAft>
                  <a:buClrTx/>
                  <a:buSzTx/>
                  <a:buFontTx/>
                  <a:buNone/>
                  <a:tabLst/>
                  <a:defRPr/>
                </a:pPr>
                <a:r>
                  <a:rPr lang="en-US" altLang="ja-JP" sz="2000" dirty="0"/>
                  <a:t>Bayesian</a:t>
                </a:r>
                <a:r>
                  <a:rPr lang="ja-JP" altLang="en-US" sz="2000" dirty="0"/>
                  <a:t> </a:t>
                </a:r>
                <a:r>
                  <a:rPr lang="en-US" altLang="ja-JP" sz="2000" dirty="0"/>
                  <a:t>Deconvolution</a:t>
                </a:r>
                <a:r>
                  <a:rPr lang="ja-JP" altLang="en-US" sz="2000" kern="0" dirty="0">
                    <a:latin typeface="ＭＳ Ｐゴシック"/>
                    <a:ea typeface="ＭＳ Ｐゴシック"/>
                  </a:rPr>
                  <a:t>による逆畳み込み演算</a:t>
                </a:r>
                <a:endParaRPr kumimoji="1" lang="ja-JP" altLang="en-US" sz="2000" b="0" i="0" u="none" strike="noStrike" kern="0" cap="none" spc="0" normalizeH="0" baseline="0" noProof="0" dirty="0">
                  <a:ln>
                    <a:noFill/>
                  </a:ln>
                  <a:effectLst/>
                  <a:uLnTx/>
                  <a:uFillTx/>
                  <a:latin typeface="ＭＳ Ｐゴシック"/>
                  <a:ea typeface="ＭＳ Ｐゴシック"/>
                  <a:cs typeface="+mn-cs"/>
                </a:endParaRPr>
              </a:p>
            </p:txBody>
          </p:sp>
          <p:cxnSp>
            <p:nvCxnSpPr>
              <p:cNvPr id="41" name="直線コネクタ 40">
                <a:extLst>
                  <a:ext uri="{FF2B5EF4-FFF2-40B4-BE49-F238E27FC236}">
                    <a16:creationId xmlns:a16="http://schemas.microsoft.com/office/drawing/2014/main" id="{F8D5AA10-E020-33AD-5634-5BEF6A7C2D2B}"/>
                  </a:ext>
                </a:extLst>
              </p:cNvPr>
              <p:cNvCxnSpPr>
                <a:cxnSpLocks/>
              </p:cNvCxnSpPr>
              <p:nvPr/>
            </p:nvCxnSpPr>
            <p:spPr>
              <a:xfrm>
                <a:off x="384872" y="1435415"/>
                <a:ext cx="0" cy="1242013"/>
              </a:xfrm>
              <a:prstGeom prst="line">
                <a:avLst/>
              </a:prstGeom>
              <a:noFill/>
              <a:ln w="63500" cap="flat" cmpd="sng" algn="ctr">
                <a:solidFill>
                  <a:srgbClr val="0E326F"/>
                </a:solidFill>
                <a:prstDash val="solid"/>
                <a:miter lim="800000"/>
              </a:ln>
              <a:effectLst/>
            </p:spPr>
          </p:cxnSp>
        </p:grpSp>
        <p:sp>
          <p:nvSpPr>
            <p:cNvPr id="39" name="正方形/長方形 38">
              <a:extLst>
                <a:ext uri="{FF2B5EF4-FFF2-40B4-BE49-F238E27FC236}">
                  <a16:creationId xmlns:a16="http://schemas.microsoft.com/office/drawing/2014/main" id="{F10FF541-DDAC-7137-1491-80B481FDAC89}"/>
                </a:ext>
              </a:extLst>
            </p:cNvPr>
            <p:cNvSpPr/>
            <p:nvPr/>
          </p:nvSpPr>
          <p:spPr>
            <a:xfrm>
              <a:off x="432669" y="1318528"/>
              <a:ext cx="6574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1F497D"/>
                </a:solidFill>
                <a:effectLst/>
                <a:uLnTx/>
                <a:uFillTx/>
                <a:latin typeface="ＭＳ Ｐゴシック"/>
                <a:ea typeface="ＭＳ Ｐゴシック"/>
              </a:endParaRPr>
            </a:p>
          </p:txBody>
        </p:sp>
      </p:grpSp>
      <p:sp>
        <p:nvSpPr>
          <p:cNvPr id="22" name="テキスト ボックス 21">
            <a:extLst>
              <a:ext uri="{FF2B5EF4-FFF2-40B4-BE49-F238E27FC236}">
                <a16:creationId xmlns:a16="http://schemas.microsoft.com/office/drawing/2014/main" id="{4456DCE0-C83A-B6F0-76DC-D3D369E5D5F2}"/>
              </a:ext>
            </a:extLst>
          </p:cNvPr>
          <p:cNvSpPr txBox="1"/>
          <p:nvPr/>
        </p:nvSpPr>
        <p:spPr>
          <a:xfrm>
            <a:off x="2682854" y="2816932"/>
            <a:ext cx="2882214" cy="707886"/>
          </a:xfrm>
          <a:prstGeom prst="rect">
            <a:avLst/>
          </a:prstGeom>
          <a:noFill/>
        </p:spPr>
        <p:txBody>
          <a:bodyPr wrap="square">
            <a:spAutoFit/>
          </a:bodyPr>
          <a:lstStyle/>
          <a:p>
            <a:r>
              <a:rPr kumimoji="1" lang="en-US" altLang="ja-JP" sz="2000" b="1" strike="noStrike" kern="1200" cap="none" spc="0" normalizeH="0" baseline="0" noProof="0" dirty="0">
                <a:ln>
                  <a:noFill/>
                </a:ln>
                <a:solidFill>
                  <a:srgbClr val="0070C0"/>
                </a:solidFill>
                <a:effectLst/>
                <a:uLnTx/>
                <a:uFillTx/>
                <a:cs typeface="+mn-cs"/>
              </a:rPr>
              <a:t>Bayesian</a:t>
            </a:r>
            <a:r>
              <a:rPr lang="ja-JP" altLang="en-US" sz="2000" b="1" dirty="0">
                <a:solidFill>
                  <a:srgbClr val="0070C0"/>
                </a:solidFill>
              </a:rPr>
              <a:t> </a:t>
            </a:r>
            <a:r>
              <a:rPr lang="en-US" altLang="ja-JP" sz="2000" b="1" dirty="0">
                <a:solidFill>
                  <a:srgbClr val="0070C0"/>
                </a:solidFill>
              </a:rPr>
              <a:t>Deconvolution</a:t>
            </a:r>
            <a:r>
              <a:rPr lang="en-US" altLang="ja-JP" sz="1600" baseline="30000" dirty="0">
                <a:solidFill>
                  <a:srgbClr val="0070C0"/>
                </a:solidFill>
              </a:rPr>
              <a:t>[1, 2, 3]</a:t>
            </a:r>
            <a:endParaRPr lang="ja-JP" altLang="en-US" b="1" dirty="0">
              <a:solidFill>
                <a:srgbClr val="0070C0"/>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71DAC8-2D26-678D-A382-0A2015748330}"/>
                  </a:ext>
                </a:extLst>
              </p:cNvPr>
              <p:cNvSpPr txBox="1"/>
              <p:nvPr/>
            </p:nvSpPr>
            <p:spPr>
              <a:xfrm>
                <a:off x="2504728" y="4797152"/>
                <a:ext cx="4200326" cy="400110"/>
              </a:xfrm>
              <a:prstGeom prst="rect">
                <a:avLst/>
              </a:prstGeom>
              <a:noFill/>
            </p:spPr>
            <p:txBody>
              <a:bodyPr wrap="square">
                <a:spAutoFit/>
              </a:bodyPr>
              <a:lstStyle/>
              <a:p>
                <a:r>
                  <a:rPr lang="en-US" altLang="ja-JP" sz="2000" dirty="0">
                    <a:solidFill>
                      <a:srgbClr val="000000"/>
                    </a:solidFill>
                  </a:rPr>
                  <a:t>※</a:t>
                </a:r>
                <a14:m>
                  <m:oMath xmlns:m="http://schemas.openxmlformats.org/officeDocument/2006/math">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𝑘𝑖</m:t>
                        </m:r>
                      </m:sub>
                    </m:sSub>
                    <m:r>
                      <a:rPr kumimoji="1" lang="en-US" altLang="ja-JP"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lang="en-US" altLang="ja-JP" sz="2000">
                        <a:solidFill>
                          <a:srgbClr val="000000"/>
                        </a:solidFill>
                        <a:latin typeface="Cambria Math" panose="02040503050406030204" pitchFamily="18" charset="0"/>
                      </a:rPr>
                      <m:t>exp</m:t>
                    </m:r>
                    <m:d>
                      <m:dPr>
                        <m:begChr m:val="["/>
                        <m:endChr m:val="]"/>
                        <m:ctrlPr>
                          <a:rPr lang="en-US" altLang="ja-JP" sz="2000" i="1">
                            <a:solidFill>
                              <a:srgbClr val="000000"/>
                            </a:solidFill>
                            <a:latin typeface="Cambria Math" panose="02040503050406030204" pitchFamily="18" charset="0"/>
                          </a:rPr>
                        </m:ctrlPr>
                      </m:dPr>
                      <m:e>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𝑧</m:t>
                            </m:r>
                          </m:e>
                          <m:sub>
                            <m:r>
                              <a:rPr lang="en-US" altLang="ja-JP" sz="2000" i="1">
                                <a:solidFill>
                                  <a:srgbClr val="000000"/>
                                </a:solidFill>
                                <a:latin typeface="Cambria Math" panose="02040503050406030204" pitchFamily="18" charset="0"/>
                              </a:rPr>
                              <m:t>𝑘</m:t>
                            </m:r>
                          </m:sub>
                        </m:sSub>
                        <m:r>
                          <a:rPr lang="en-US" altLang="ja-JP" sz="2000" i="1">
                            <a:solidFill>
                              <a:srgbClr val="000000"/>
                            </a:solidFill>
                            <a:latin typeface="Cambria Math" panose="02040503050406030204" pitchFamily="18" charset="0"/>
                          </a:rPr>
                          <m:t>−</m:t>
                        </m:r>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𝑧</m:t>
                            </m:r>
                          </m:e>
                          <m:sub>
                            <m:r>
                              <a:rPr lang="en-US" altLang="ja-JP" sz="2000" i="1">
                                <a:solidFill>
                                  <a:srgbClr val="000000"/>
                                </a:solidFill>
                                <a:latin typeface="Cambria Math" panose="02040503050406030204" pitchFamily="18" charset="0"/>
                              </a:rPr>
                              <m:t>𝑖</m:t>
                            </m:r>
                          </m:sub>
                        </m:sSub>
                        <m:r>
                          <a:rPr lang="en-US" altLang="ja-JP" sz="2000" i="1">
                            <a:solidFill>
                              <a:srgbClr val="000000"/>
                            </a:solidFill>
                            <a:latin typeface="Cambria Math" panose="02040503050406030204" pitchFamily="18" charset="0"/>
                          </a:rPr>
                          <m:t>−</m:t>
                        </m:r>
                        <m:func>
                          <m:funcPr>
                            <m:ctrlPr>
                              <a:rPr lang="en-US" altLang="ja-JP" sz="2000" i="1" smtClean="0">
                                <a:solidFill>
                                  <a:srgbClr val="000000"/>
                                </a:solidFill>
                                <a:latin typeface="Cambria Math" panose="02040503050406030204" pitchFamily="18" charset="0"/>
                              </a:rPr>
                            </m:ctrlPr>
                          </m:funcPr>
                          <m:fName>
                            <m:r>
                              <m:rPr>
                                <m:sty m:val="p"/>
                              </m:rPr>
                              <a:rPr lang="en-US" altLang="ja-JP" sz="2000">
                                <a:solidFill>
                                  <a:srgbClr val="000000"/>
                                </a:solidFill>
                                <a:latin typeface="Cambria Math" panose="02040503050406030204" pitchFamily="18" charset="0"/>
                              </a:rPr>
                              <m:t>exp</m:t>
                            </m:r>
                          </m:fName>
                          <m:e>
                            <m:d>
                              <m:dPr>
                                <m:ctrlPr>
                                  <a:rPr lang="en-US" altLang="ja-JP" sz="2000" i="1">
                                    <a:solidFill>
                                      <a:srgbClr val="000000"/>
                                    </a:solidFill>
                                    <a:latin typeface="Cambria Math" panose="02040503050406030204" pitchFamily="18" charset="0"/>
                                  </a:rPr>
                                </m:ctrlPr>
                              </m:dPr>
                              <m:e>
                                <m:sSub>
                                  <m:sSubPr>
                                    <m:ctrlPr>
                                      <a:rPr lang="en-US" altLang="ja-JP" sz="2000" i="1">
                                        <a:solidFill>
                                          <a:srgbClr val="000000"/>
                                        </a:solidFill>
                                        <a:latin typeface="Cambria Math" panose="02040503050406030204" pitchFamily="18" charset="0"/>
                                      </a:rPr>
                                    </m:ctrlPr>
                                  </m:sSubPr>
                                  <m:e>
                                    <m:r>
                                      <a:rPr lang="en-US" altLang="ja-JP" sz="2000" b="0" i="1" smtClean="0">
                                        <a:solidFill>
                                          <a:srgbClr val="000000"/>
                                        </a:solidFill>
                                        <a:latin typeface="Cambria Math" panose="02040503050406030204" pitchFamily="18" charset="0"/>
                                      </a:rPr>
                                      <m:t>𝑧</m:t>
                                    </m:r>
                                  </m:e>
                                  <m:sub>
                                    <m:r>
                                      <a:rPr lang="en-US" altLang="ja-JP" sz="2000" i="1">
                                        <a:solidFill>
                                          <a:srgbClr val="000000"/>
                                        </a:solidFill>
                                        <a:latin typeface="Cambria Math" panose="02040503050406030204" pitchFamily="18" charset="0"/>
                                      </a:rPr>
                                      <m:t>𝑘</m:t>
                                    </m:r>
                                  </m:sub>
                                </m:sSub>
                                <m:r>
                                  <a:rPr lang="en-US" altLang="ja-JP" sz="2000" b="0" i="1" smtClean="0">
                                    <a:solidFill>
                                      <a:srgbClr val="000000"/>
                                    </a:solidFill>
                                    <a:latin typeface="Cambria Math" panose="02040503050406030204" pitchFamily="18" charset="0"/>
                                  </a:rPr>
                                  <m:t>−</m:t>
                                </m:r>
                                <m:sSub>
                                  <m:sSubPr>
                                    <m:ctrlPr>
                                      <a:rPr lang="en-US" altLang="ja-JP" sz="2000" i="1" smtClean="0">
                                        <a:solidFill>
                                          <a:srgbClr val="000000"/>
                                        </a:solidFill>
                                        <a:latin typeface="Cambria Math" panose="02040503050406030204" pitchFamily="18" charset="0"/>
                                      </a:rPr>
                                    </m:ctrlPr>
                                  </m:sSubPr>
                                  <m:e>
                                    <m:r>
                                      <a:rPr lang="en-US" altLang="ja-JP" sz="2000" b="0" i="1" smtClean="0">
                                        <a:solidFill>
                                          <a:srgbClr val="000000"/>
                                        </a:solidFill>
                                        <a:latin typeface="Cambria Math" panose="02040503050406030204" pitchFamily="18" charset="0"/>
                                      </a:rPr>
                                      <m:t>𝑧</m:t>
                                    </m:r>
                                  </m:e>
                                  <m:sub>
                                    <m:r>
                                      <a:rPr lang="en-US" altLang="ja-JP" sz="2000" b="0" i="1" smtClean="0">
                                        <a:solidFill>
                                          <a:srgbClr val="000000"/>
                                        </a:solidFill>
                                        <a:latin typeface="Cambria Math" panose="02040503050406030204" pitchFamily="18" charset="0"/>
                                      </a:rPr>
                                      <m:t>𝑖</m:t>
                                    </m:r>
                                  </m:sub>
                                </m:sSub>
                              </m:e>
                            </m:d>
                          </m:e>
                        </m:func>
                      </m:e>
                    </m:d>
                  </m:oMath>
                </a14:m>
                <a:endParaRPr lang="ja-JP" altLang="en-US" dirty="0"/>
              </a:p>
            </p:txBody>
          </p:sp>
        </mc:Choice>
        <mc:Fallback xmlns="">
          <p:sp>
            <p:nvSpPr>
              <p:cNvPr id="24" name="テキスト ボックス 23">
                <a:extLst>
                  <a:ext uri="{FF2B5EF4-FFF2-40B4-BE49-F238E27FC236}">
                    <a16:creationId xmlns:a16="http://schemas.microsoft.com/office/drawing/2014/main" id="{CD71DAC8-2D26-678D-A382-0A2015748330}"/>
                  </a:ext>
                </a:extLst>
              </p:cNvPr>
              <p:cNvSpPr txBox="1">
                <a:spLocks noRot="1" noChangeAspect="1" noMove="1" noResize="1" noEditPoints="1" noAdjustHandles="1" noChangeArrowheads="1" noChangeShapeType="1" noTextEdit="1"/>
              </p:cNvSpPr>
              <p:nvPr/>
            </p:nvSpPr>
            <p:spPr>
              <a:xfrm>
                <a:off x="2504728" y="4797152"/>
                <a:ext cx="4200326" cy="400110"/>
              </a:xfrm>
              <a:prstGeom prst="rect">
                <a:avLst/>
              </a:prstGeom>
              <a:blipFill>
                <a:blip r:embed="rId3"/>
                <a:stretch>
                  <a:fillRect l="-1597" t="-12121"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3575230-F339-5B33-2168-7C381F0C5C10}"/>
                  </a:ext>
                </a:extLst>
              </p:cNvPr>
              <p:cNvSpPr txBox="1"/>
              <p:nvPr/>
            </p:nvSpPr>
            <p:spPr>
              <a:xfrm>
                <a:off x="632520" y="3609020"/>
                <a:ext cx="5472608" cy="1046505"/>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ja-JP" sz="2000" i="1" smtClean="0">
                              <a:latin typeface="Cambria Math" panose="02040503050406030204" pitchFamily="18" charset="0"/>
                            </a:rPr>
                          </m:ctrlPr>
                        </m:sSup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e>
                        <m:sup>
                          <m:d>
                            <m:dPr>
                              <m:ctrlPr>
                                <a:rPr lang="en-US" altLang="ja-JP" sz="2000" i="1" smtClean="0">
                                  <a:latin typeface="Cambria Math" panose="02040503050406030204" pitchFamily="18" charset="0"/>
                                </a:rPr>
                              </m:ctrlPr>
                            </m:dPr>
                            <m:e>
                              <m:r>
                                <a:rPr lang="en-US" altLang="ja-JP" sz="2000" i="1">
                                  <a:latin typeface="Cambria Math" panose="02040503050406030204" pitchFamily="18" charset="0"/>
                                </a:rPr>
                                <m:t>𝑚</m:t>
                              </m:r>
                              <m:r>
                                <a:rPr lang="en-US" altLang="ja-JP" sz="2000" i="1">
                                  <a:latin typeface="Cambria Math" panose="02040503050406030204" pitchFamily="18" charset="0"/>
                                </a:rPr>
                                <m:t>+1</m:t>
                              </m:r>
                            </m:e>
                          </m:d>
                        </m:sup>
                      </m:sSup>
                      <m:r>
                        <m:rPr>
                          <m:aln/>
                        </m:rP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𝑃</m:t>
                          </m:r>
                        </m:e>
                        <m:sub>
                          <m:r>
                            <a:rPr lang="en-US" altLang="ja-JP" sz="2000" i="1">
                              <a:latin typeface="Cambria Math" panose="02040503050406030204" pitchFamily="18" charset="0"/>
                            </a:rPr>
                            <m:t>0</m:t>
                          </m:r>
                        </m:sub>
                      </m:sSub>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num>
                        <m:den>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den>
                      </m:f>
                      <m:sSup>
                        <m:sSupPr>
                          <m:ctrlPr>
                            <a:rPr lang="en-US" altLang="ja-JP" sz="2000" i="1">
                              <a:latin typeface="Cambria Math" panose="02040503050406030204" pitchFamily="18" charset="0"/>
                            </a:rPr>
                          </m:ctrlPr>
                        </m:sSupPr>
                        <m:e>
                          <m:r>
                            <a:rPr lang="en-US" altLang="ja-JP" sz="200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b="0" i="1" smtClean="0">
                              <a:solidFill>
                                <a:srgbClr val="000000"/>
                              </a:solidFill>
                              <a:latin typeface="Cambria Math" panose="02040503050406030204" pitchFamily="18" charset="0"/>
                            </a:rPr>
                            <m:t>𝑘</m:t>
                          </m:r>
                        </m:sub>
                        <m:sup/>
                        <m:e>
                          <m:f>
                            <m:fPr>
                              <m:ctrlPr>
                                <a:rPr lang="en-US" altLang="ja-JP" sz="2000" i="1" smtClean="0">
                                  <a:solidFill>
                                    <a:srgbClr val="000000"/>
                                  </a:solidFill>
                                  <a:latin typeface="Cambria Math" panose="02040503050406030204" pitchFamily="18" charset="0"/>
                                </a:rPr>
                              </m:ctrlPr>
                            </m:fPr>
                            <m:num>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panose="02040503050406030204" pitchFamily="18" charset="0"/>
                                    </a:rPr>
                                    <m:t>𝑤</m:t>
                                  </m:r>
                                </m:e>
                                <m:sub>
                                  <m:r>
                                    <a:rPr lang="en-US" altLang="ja-JP" sz="2000" i="1">
                                      <a:solidFill>
                                        <a:srgbClr val="000000"/>
                                      </a:solidFill>
                                      <a:latin typeface="Cambria Math" panose="02040503050406030204" pitchFamily="18" charset="0"/>
                                    </a:rPr>
                                    <m:t>𝑘</m:t>
                                  </m:r>
                                  <m:r>
                                    <a:rPr lang="en-US" altLang="ja-JP" sz="2000" b="0" i="1" smtClean="0">
                                      <a:solidFill>
                                        <a:srgbClr val="000000"/>
                                      </a:solidFill>
                                      <a:latin typeface="Cambria Math" panose="02040503050406030204" pitchFamily="18" charset="0"/>
                                    </a:rPr>
                                    <m:t>𝑖</m:t>
                                  </m:r>
                                </m:sub>
                              </m:sSub>
                              <m:r>
                                <a:rPr lang="en-US" altLang="ja-JP" sz="2000" i="1" smtClean="0">
                                  <a:solidFill>
                                    <a:srgbClr val="000000"/>
                                  </a:solidFill>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d>
                                    <m:dPr>
                                      <m:begChr m:val=""/>
                                      <m:endChr m:val="|"/>
                                      <m:ctrlPr>
                                        <a:rPr lang="en-US" altLang="ja-JP" sz="2000" i="1" smtClean="0">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e>
                                  </m:d>
                                </m:e>
                                <m:sub>
                                  <m:r>
                                    <a:rPr lang="en-US" altLang="ja-JP" sz="2000" b="0" i="1" smtClean="0">
                                      <a:latin typeface="Cambria Math" panose="02040503050406030204" pitchFamily="18" charset="0"/>
                                    </a:rPr>
                                    <m:t>𝑧</m:t>
                                  </m:r>
                                  <m:r>
                                    <a:rPr lang="en-US" altLang="ja-JP" sz="2000" b="0" i="1" smtClean="0">
                                      <a:latin typeface="Cambria Math" panose="02040503050406030204" pitchFamily="18" charset="0"/>
                                    </a:rPr>
                                    <m:t>=</m:t>
                                  </m:r>
                                  <m:r>
                                    <a:rPr lang="en-US" altLang="ja-JP" sz="2000" i="1">
                                      <a:latin typeface="Cambria Math" panose="02040503050406030204" pitchFamily="18" charset="0"/>
                                    </a:rPr>
                                    <m:t>𝑘</m:t>
                                  </m:r>
                                </m:sub>
                              </m:sSub>
                            </m:num>
                            <m:den>
                              <m:nary>
                                <m:naryPr>
                                  <m:chr m:val="∑"/>
                                  <m:supHide m:val="on"/>
                                  <m:ctrlPr>
                                    <a:rPr lang="en-US" altLang="ja-JP" sz="2000" i="1">
                                      <a:solidFill>
                                        <a:srgbClr val="000000"/>
                                      </a:solidFill>
                                      <a:latin typeface="Cambria Math" panose="02040503050406030204" pitchFamily="18" charset="0"/>
                                    </a:rPr>
                                  </m:ctrlPr>
                                </m:naryPr>
                                <m:sub>
                                  <m:r>
                                    <m:rPr>
                                      <m:brk m:alnAt="7"/>
                                    </m:rPr>
                                    <a:rPr lang="en-US" altLang="ja-JP" sz="2000" b="0" i="1" smtClean="0">
                                      <a:solidFill>
                                        <a:srgbClr val="000000"/>
                                      </a:solidFill>
                                      <a:latin typeface="Cambria Math" panose="02040503050406030204" pitchFamily="18" charset="0"/>
                                    </a:rPr>
                                    <m:t>𝑗</m:t>
                                  </m:r>
                                </m:sub>
                                <m:sup/>
                                <m:e>
                                  <m:sSub>
                                    <m:sSubPr>
                                      <m:ctrlPr>
                                        <a:rPr lang="en-US" altLang="ja-JP" sz="2000" i="1" smtClean="0">
                                          <a:solidFill>
                                            <a:srgbClr val="000000"/>
                                          </a:solidFill>
                                          <a:latin typeface="Cambria Math" panose="02040503050406030204" pitchFamily="18" charset="0"/>
                                        </a:rPr>
                                      </m:ctrlPr>
                                    </m:sSubPr>
                                    <m:e>
                                      <m:r>
                                        <a:rPr lang="en-US" altLang="ja-JP" sz="2000" b="0" i="1" smtClean="0">
                                          <a:solidFill>
                                            <a:srgbClr val="000000"/>
                                          </a:solidFill>
                                          <a:latin typeface="Cambria Math" panose="02040503050406030204" pitchFamily="18" charset="0"/>
                                        </a:rPr>
                                        <m:t>𝑤</m:t>
                                      </m:r>
                                    </m:e>
                                    <m:sub>
                                      <m:r>
                                        <a:rPr lang="en-US" altLang="ja-JP" sz="2000" b="0" i="1" smtClean="0">
                                          <a:solidFill>
                                            <a:srgbClr val="000000"/>
                                          </a:solidFill>
                                          <a:latin typeface="Cambria Math" panose="02040503050406030204" pitchFamily="18" charset="0"/>
                                        </a:rPr>
                                        <m:t>𝑘𝑗</m:t>
                                      </m:r>
                                    </m:sub>
                                  </m:sSub>
                                </m:e>
                              </m:nary>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b="0" i="1" smtClean="0">
                                          <a:latin typeface="Cambria Math" panose="02040503050406030204" pitchFamily="18" charset="0"/>
                                        </a:rPr>
                                        <m:t>𝑗</m:t>
                                      </m:r>
                                    </m:sub>
                                  </m:sSub>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𝑚</m:t>
                                      </m:r>
                                    </m:e>
                                  </m:d>
                                </m:sup>
                              </m:sSup>
                            </m:den>
                          </m:f>
                        </m:e>
                      </m:nary>
                    </m:oMath>
                  </m:oMathPara>
                </a14:m>
                <a:br>
                  <a:rPr lang="en-US" altLang="ja-JP" sz="2000" i="1" dirty="0">
                    <a:latin typeface="Cambria Math" panose="02040503050406030204" pitchFamily="18" charset="0"/>
                  </a:rPr>
                </a:br>
                <a:endParaRPr lang="en-US" altLang="ja-JP" sz="2000" i="1" dirty="0">
                  <a:latin typeface="Cambria Math" panose="02040503050406030204" pitchFamily="18" charset="0"/>
                </a:endParaRPr>
              </a:p>
            </p:txBody>
          </p:sp>
        </mc:Choice>
        <mc:Fallback xmlns="">
          <p:sp>
            <p:nvSpPr>
              <p:cNvPr id="14" name="テキスト ボックス 13">
                <a:extLst>
                  <a:ext uri="{FF2B5EF4-FFF2-40B4-BE49-F238E27FC236}">
                    <a16:creationId xmlns:a16="http://schemas.microsoft.com/office/drawing/2014/main" id="{73575230-F339-5B33-2168-7C381F0C5C10}"/>
                  </a:ext>
                </a:extLst>
              </p:cNvPr>
              <p:cNvSpPr txBox="1">
                <a:spLocks noRot="1" noChangeAspect="1" noMove="1" noResize="1" noEditPoints="1" noAdjustHandles="1" noChangeArrowheads="1" noChangeShapeType="1" noTextEdit="1"/>
              </p:cNvSpPr>
              <p:nvPr/>
            </p:nvSpPr>
            <p:spPr>
              <a:xfrm>
                <a:off x="632520" y="3609020"/>
                <a:ext cx="5472608" cy="104650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7029923-C082-1675-E626-07EE26C989D5}"/>
                  </a:ext>
                </a:extLst>
              </p:cNvPr>
              <p:cNvSpPr txBox="1"/>
              <p:nvPr/>
            </p:nvSpPr>
            <p:spPr>
              <a:xfrm>
                <a:off x="6987226" y="2100847"/>
                <a:ext cx="2340260" cy="1661993"/>
              </a:xfrm>
              <a:prstGeom prst="rect">
                <a:avLst/>
              </a:prstGeom>
              <a:solidFill>
                <a:schemeClr val="accent3">
                  <a:lumMod val="95000"/>
                </a:schemeClr>
              </a:solidFill>
            </p:spPr>
            <p:txBody>
              <a:bodyPr wrap="square" lIns="0" tIns="0" rIns="0" bIns="0" rtlCol="0">
                <a:spAutoFit/>
              </a:bodyPr>
              <a:lstStyle/>
              <a:p>
                <a14:m>
                  <m:oMath xmlns:m="http://schemas.openxmlformats.org/officeDocument/2006/math">
                    <m:r>
                      <a:rPr kumimoji="1" lang="en-US" altLang="ja-JP" sz="1800" b="0" i="1" smtClean="0">
                        <a:latin typeface="Cambria Math" panose="02040503050406030204" pitchFamily="18" charset="0"/>
                        <a:ea typeface="+mj-ea"/>
                      </a:rPr>
                      <m:t>𝑇</m:t>
                    </m:r>
                  </m:oMath>
                </a14:m>
                <a:r>
                  <a:rPr lang="ja-JP" altLang="en-US" sz="1800" dirty="0">
                    <a:latin typeface="Cambria Math" panose="02040503050406030204" pitchFamily="18" charset="0"/>
                  </a:rPr>
                  <a:t>：基板温度</a:t>
                </a:r>
                <a:r>
                  <a:rPr lang="en-US" altLang="ja-JP" sz="1800" dirty="0">
                    <a:latin typeface="Cambria Math" panose="02040503050406030204" pitchFamily="18" charset="0"/>
                  </a:rPr>
                  <a:t> [K]</a:t>
                </a:r>
              </a:p>
              <a:p>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𝑇</m:t>
                        </m:r>
                      </m:e>
                      <m:sub>
                        <m:r>
                          <m:rPr>
                            <m:sty m:val="p"/>
                          </m:rPr>
                          <a:rPr lang="en-US" altLang="ja-JP" sz="1800">
                            <a:latin typeface="Cambria Math" panose="02040503050406030204" pitchFamily="18" charset="0"/>
                          </a:rPr>
                          <m:t>amb</m:t>
                        </m:r>
                      </m:sub>
                    </m:sSub>
                  </m:oMath>
                </a14:m>
                <a:r>
                  <a:rPr lang="ja-JP" altLang="en-US" sz="1800" dirty="0">
                    <a:latin typeface="Cambria Math" panose="02040503050406030204" pitchFamily="18" charset="0"/>
                  </a:rPr>
                  <a:t>：雰囲気温度</a:t>
                </a:r>
                <a:r>
                  <a:rPr lang="en-US" altLang="ja-JP" sz="1800" dirty="0">
                    <a:latin typeface="Cambria Math" panose="02040503050406030204" pitchFamily="18" charset="0"/>
                  </a:rPr>
                  <a:t> [K]</a:t>
                </a:r>
                <a:endParaRPr lang="en-US" altLang="ja-JP" sz="1800" i="1" dirty="0">
                  <a:latin typeface="Cambria Math" panose="02040503050406030204" pitchFamily="18" charset="0"/>
                </a:endParaRPr>
              </a:p>
              <a:p>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𝑃</m:t>
                        </m:r>
                      </m:e>
                      <m:sub>
                        <m:r>
                          <a:rPr lang="en-US" altLang="ja-JP" sz="1800" i="1">
                            <a:latin typeface="Cambria Math" panose="02040503050406030204" pitchFamily="18" charset="0"/>
                          </a:rPr>
                          <m:t>0</m:t>
                        </m:r>
                      </m:sub>
                    </m:sSub>
                  </m:oMath>
                </a14:m>
                <a:r>
                  <a:rPr lang="ja-JP" altLang="en-US" sz="1800" dirty="0">
                    <a:latin typeface="Cambria Math" panose="02040503050406030204" pitchFamily="18" charset="0"/>
                  </a:rPr>
                  <a:t>：発熱量 </a:t>
                </a:r>
                <a:r>
                  <a:rPr lang="en-US" altLang="ja-JP" sz="1800" dirty="0">
                    <a:latin typeface="Cambria Math" panose="02040503050406030204" pitchFamily="18" charset="0"/>
                  </a:rPr>
                  <a:t>[W]</a:t>
                </a:r>
                <a:endParaRPr kumimoji="1" lang="en-US" altLang="ja-JP" sz="1800" b="0" i="1" dirty="0">
                  <a:latin typeface="Cambria Math" panose="02040503050406030204" pitchFamily="18" charset="0"/>
                  <a:ea typeface="+mj-ea"/>
                </a:endParaRPr>
              </a:p>
              <a:p>
                <a14:m>
                  <m:oMath xmlns:m="http://schemas.openxmlformats.org/officeDocument/2006/math">
                    <m:r>
                      <a:rPr kumimoji="1" lang="en-US" altLang="ja-JP" sz="1800" b="0" i="1" smtClean="0">
                        <a:latin typeface="Cambria Math" panose="02040503050406030204" pitchFamily="18" charset="0"/>
                        <a:ea typeface="+mj-ea"/>
                      </a:rPr>
                      <m:t>𝑅</m:t>
                    </m:r>
                  </m:oMath>
                </a14:m>
                <a:r>
                  <a:rPr lang="ja-JP" altLang="en-US" sz="1800" dirty="0">
                    <a:latin typeface="Cambria Math" panose="02040503050406030204" pitchFamily="18" charset="0"/>
                  </a:rPr>
                  <a:t>：熱抵抗 </a:t>
                </a:r>
                <a:r>
                  <a:rPr lang="en-US" altLang="ja-JP" sz="1800" dirty="0">
                    <a:latin typeface="Cambria Math" panose="02040503050406030204" pitchFamily="18" charset="0"/>
                  </a:rPr>
                  <a:t>[K/W]</a:t>
                </a:r>
                <a:br>
                  <a:rPr lang="en-US" altLang="ja-JP" sz="1800" i="1" dirty="0">
                    <a:latin typeface="Cambria Math" panose="02040503050406030204" pitchFamily="18" charset="0"/>
                  </a:rPr>
                </a:br>
                <a14:m>
                  <m:oMath xmlns:m="http://schemas.openxmlformats.org/officeDocument/2006/math">
                    <m:r>
                      <a:rPr lang="en-US" altLang="ja-JP" sz="1800" b="0" i="1" smtClean="0">
                        <a:latin typeface="Cambria Math" panose="02040503050406030204" pitchFamily="18" charset="0"/>
                      </a:rPr>
                      <m:t>𝐶</m:t>
                    </m:r>
                  </m:oMath>
                </a14:m>
                <a:r>
                  <a:rPr lang="ja-JP" altLang="en-US" sz="1800" dirty="0">
                    <a:latin typeface="Cambria Math" panose="02040503050406030204" pitchFamily="18" charset="0"/>
                  </a:rPr>
                  <a:t>：熱容量 </a:t>
                </a:r>
                <a:r>
                  <a:rPr lang="en-US" altLang="ja-JP" sz="1800" dirty="0">
                    <a:latin typeface="Cambria Math" panose="02040503050406030204" pitchFamily="18" charset="0"/>
                  </a:rPr>
                  <a:t>[J/K]</a:t>
                </a:r>
              </a:p>
              <a:p>
                <a14:m>
                  <m:oMath xmlns:m="http://schemas.openxmlformats.org/officeDocument/2006/math">
                    <m:r>
                      <a:rPr lang="ja-JP" altLang="en-US" sz="1800" i="1" smtClean="0">
                        <a:latin typeface="Cambria Math" panose="02040503050406030204" pitchFamily="18" charset="0"/>
                      </a:rPr>
                      <m:t>𝜏</m:t>
                    </m:r>
                  </m:oMath>
                </a14:m>
                <a:r>
                  <a:rPr lang="ja-JP" altLang="en-US" sz="1800" dirty="0">
                    <a:latin typeface="Cambria Math" panose="02040503050406030204" pitchFamily="18" charset="0"/>
                  </a:rPr>
                  <a:t>：時定数 </a:t>
                </a:r>
                <a:r>
                  <a:rPr lang="en-US" altLang="ja-JP" sz="1800" dirty="0">
                    <a:latin typeface="Cambria Math" panose="02040503050406030204" pitchFamily="18" charset="0"/>
                  </a:rPr>
                  <a:t>[s]</a:t>
                </a:r>
                <a:endParaRPr lang="en-US" altLang="ja-JP" sz="1800" i="1" dirty="0">
                  <a:latin typeface="Cambria Math" panose="02040503050406030204" pitchFamily="18" charset="0"/>
                </a:endParaRPr>
              </a:p>
            </p:txBody>
          </p:sp>
        </mc:Choice>
        <mc:Fallback xmlns="">
          <p:sp>
            <p:nvSpPr>
              <p:cNvPr id="15" name="テキスト ボックス 14">
                <a:extLst>
                  <a:ext uri="{FF2B5EF4-FFF2-40B4-BE49-F238E27FC236}">
                    <a16:creationId xmlns:a16="http://schemas.microsoft.com/office/drawing/2014/main" id="{B7029923-C082-1675-E626-07EE26C989D5}"/>
                  </a:ext>
                </a:extLst>
              </p:cNvPr>
              <p:cNvSpPr txBox="1">
                <a:spLocks noRot="1" noChangeAspect="1" noMove="1" noResize="1" noEditPoints="1" noAdjustHandles="1" noChangeArrowheads="1" noChangeShapeType="1" noTextEdit="1"/>
              </p:cNvSpPr>
              <p:nvPr/>
            </p:nvSpPr>
            <p:spPr>
              <a:xfrm>
                <a:off x="6987226" y="2100847"/>
                <a:ext cx="2340260" cy="1661993"/>
              </a:xfrm>
              <a:prstGeom prst="rect">
                <a:avLst/>
              </a:prstGeom>
              <a:blipFill>
                <a:blip r:embed="rId5"/>
                <a:stretch>
                  <a:fillRect l="-3385" t="-5515" b="-7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AA2C957-A0FB-6CBC-168E-941EFBED3C07}"/>
                  </a:ext>
                </a:extLst>
              </p:cNvPr>
              <p:cNvSpPr txBox="1"/>
              <p:nvPr/>
            </p:nvSpPr>
            <p:spPr>
              <a:xfrm>
                <a:off x="644052" y="2008645"/>
                <a:ext cx="4164932" cy="649345"/>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ja-JP" sz="2000" i="1" smtClean="0">
                          <a:latin typeface="Cambria Math" panose="02040503050406030204" pitchFamily="18" charset="0"/>
                        </a:rPr>
                        <m:t>𝑅</m:t>
                      </m:r>
                      <m:d>
                        <m:dPr>
                          <m:ctrlPr>
                            <a:rPr lang="en-US" altLang="ja-JP" sz="2000" i="1">
                              <a:latin typeface="Cambria Math" panose="02040503050406030204" pitchFamily="18" charset="0"/>
                            </a:rPr>
                          </m:ctrlPr>
                        </m:dPr>
                        <m:e>
                          <m:r>
                            <a:rPr lang="ja-JP" altLang="en-US" sz="2000" i="1">
                              <a:latin typeface="Cambria Math" panose="02040503050406030204" pitchFamily="18" charset="0"/>
                            </a:rPr>
                            <m:t>𝜁</m:t>
                          </m:r>
                        </m:e>
                      </m:d>
                      <m:r>
                        <m:rPr>
                          <m:aln/>
                        </m:rP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𝑃</m:t>
                          </m:r>
                        </m:e>
                        <m:sub>
                          <m:r>
                            <a:rPr lang="en-US" altLang="ja-JP" sz="2000" i="1">
                              <a:latin typeface="Cambria Math" panose="02040503050406030204" pitchFamily="18" charset="0"/>
                            </a:rPr>
                            <m:t>0</m:t>
                          </m:r>
                        </m:sub>
                      </m:sSub>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ea typeface="Cambria Math" panose="02040503050406030204" pitchFamily="18" charset="0"/>
                            </a:rPr>
                          </m:ctrlPr>
                        </m:fPr>
                        <m:num>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num>
                        <m:den>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𝜏</m:t>
                              </m:r>
                            </m:e>
                            <m:sub>
                              <m:r>
                                <a:rPr lang="en-US" altLang="ja-JP" sz="2000" i="1">
                                  <a:latin typeface="Cambria Math" panose="02040503050406030204" pitchFamily="18" charset="0"/>
                                </a:rPr>
                                <m:t>𝑖</m:t>
                              </m:r>
                            </m:sub>
                          </m:sSub>
                        </m:den>
                      </m:f>
                      <m:r>
                        <a:rPr lang="en-US" altLang="ja-JP" sz="2000" i="1" smtClean="0">
                          <a:latin typeface="Cambria Math" panose="02040503050406030204" pitchFamily="18" charset="0"/>
                          <a:ea typeface="Cambria Math" panose="02040503050406030204" pitchFamily="18" charset="0"/>
                        </a:rPr>
                        <m:t>∙</m:t>
                      </m:r>
                      <m:f>
                        <m:fPr>
                          <m:ctrlPr>
                            <a:rPr lang="en-US" altLang="ja-JP" sz="2000" i="1">
                              <a:latin typeface="Cambria Math" panose="02040503050406030204" pitchFamily="18" charset="0"/>
                            </a:rPr>
                          </m:ctrlPr>
                        </m:fPr>
                        <m:num>
                          <m:r>
                            <m:rPr>
                              <m:sty m:val="p"/>
                            </m:rPr>
                            <a:rPr lang="en-US" altLang="ja-JP" sz="2000">
                              <a:latin typeface="Cambria Math" panose="02040503050406030204" pitchFamily="18" charset="0"/>
                            </a:rPr>
                            <m:t>d</m:t>
                          </m:r>
                          <m:r>
                            <a:rPr lang="en-US" altLang="ja-JP" sz="2000" i="1">
                              <a:latin typeface="Cambria Math" panose="02040503050406030204" pitchFamily="18" charset="0"/>
                            </a:rPr>
                            <m:t>𝑇</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𝑧</m:t>
                              </m:r>
                            </m:e>
                          </m:d>
                        </m:num>
                        <m:den>
                          <m:r>
                            <m:rPr>
                              <m:sty m:val="p"/>
                            </m:rPr>
                            <a:rPr lang="en-US" altLang="ja-JP" sz="2000">
                              <a:latin typeface="Cambria Math" panose="02040503050406030204" pitchFamily="18" charset="0"/>
                            </a:rPr>
                            <m:t>d</m:t>
                          </m:r>
                          <m:r>
                            <a:rPr lang="en-US" altLang="ja-JP" sz="2000" i="1">
                              <a:latin typeface="Cambria Math" panose="02040503050406030204" pitchFamily="18" charset="0"/>
                            </a:rPr>
                            <m:t>𝑧</m:t>
                          </m:r>
                        </m:den>
                      </m:f>
                      <m:sSup>
                        <m:sSupPr>
                          <m:ctrlPr>
                            <a:rPr lang="en-US" altLang="ja-JP" sz="2000" i="1" smtClean="0">
                              <a:latin typeface="Cambria Math" panose="02040503050406030204" pitchFamily="18" charset="0"/>
                            </a:rPr>
                          </m:ctrlPr>
                        </m:sSupPr>
                        <m:e>
                          <m:r>
                            <a:rPr lang="ja-JP" altLang="en-US" sz="2000" i="1">
                              <a:latin typeface="Cambria Math" panose="02040503050406030204" pitchFamily="18" charset="0"/>
                            </a:rPr>
                            <m:t>⨂</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𝑤</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𝑧</m:t>
                          </m:r>
                          <m:r>
                            <a:rPr lang="en-US" altLang="ja-JP" sz="2000" b="0" i="1" smtClean="0">
                              <a:latin typeface="Cambria Math" panose="02040503050406030204" pitchFamily="18" charset="0"/>
                            </a:rPr>
                            <m:t>−</m:t>
                          </m:r>
                          <m:r>
                            <a:rPr lang="ja-JP" altLang="en-US" sz="2000" i="1">
                              <a:latin typeface="Cambria Math" panose="02040503050406030204" pitchFamily="18" charset="0"/>
                            </a:rPr>
                            <m:t>𝜁</m:t>
                          </m:r>
                        </m:e>
                      </m:d>
                    </m:oMath>
                  </m:oMathPara>
                </a14:m>
                <a:br>
                  <a:rPr lang="en-US" altLang="ja-JP" sz="2000" i="1" dirty="0">
                    <a:latin typeface="Cambria Math" panose="02040503050406030204" pitchFamily="18" charset="0"/>
                  </a:rPr>
                </a:br>
                <a:endParaRPr lang="en-US" altLang="ja-JP" sz="2000" i="1" dirty="0">
                  <a:latin typeface="Cambria Math" panose="02040503050406030204" pitchFamily="18" charset="0"/>
                </a:endParaRPr>
              </a:p>
            </p:txBody>
          </p:sp>
        </mc:Choice>
        <mc:Fallback xmlns="">
          <p:sp>
            <p:nvSpPr>
              <p:cNvPr id="17" name="テキスト ボックス 16">
                <a:extLst>
                  <a:ext uri="{FF2B5EF4-FFF2-40B4-BE49-F238E27FC236}">
                    <a16:creationId xmlns:a16="http://schemas.microsoft.com/office/drawing/2014/main" id="{AAA2C957-A0FB-6CBC-168E-941EFBED3C07}"/>
                  </a:ext>
                </a:extLst>
              </p:cNvPr>
              <p:cNvSpPr txBox="1">
                <a:spLocks noRot="1" noChangeAspect="1" noMove="1" noResize="1" noEditPoints="1" noAdjustHandles="1" noChangeArrowheads="1" noChangeShapeType="1" noTextEdit="1"/>
              </p:cNvSpPr>
              <p:nvPr/>
            </p:nvSpPr>
            <p:spPr>
              <a:xfrm>
                <a:off x="644052" y="2008645"/>
                <a:ext cx="4164932" cy="649345"/>
              </a:xfrm>
              <a:prstGeom prst="rect">
                <a:avLst/>
              </a:prstGeom>
              <a:blipFill>
                <a:blip r:embed="rId6"/>
                <a:stretch>
                  <a:fillRect/>
                </a:stretch>
              </a:blipFill>
            </p:spPr>
            <p:txBody>
              <a:bodyPr/>
              <a:lstStyle/>
              <a:p>
                <a:r>
                  <a:rPr lang="ja-JP" altLang="en-US">
                    <a:noFill/>
                  </a:rPr>
                  <a:t> </a:t>
                </a:r>
              </a:p>
            </p:txBody>
          </p:sp>
        </mc:Fallback>
      </mc:AlternateContent>
      <p:sp>
        <p:nvSpPr>
          <p:cNvPr id="19" name="矢印: 下 18">
            <a:extLst>
              <a:ext uri="{FF2B5EF4-FFF2-40B4-BE49-F238E27FC236}">
                <a16:creationId xmlns:a16="http://schemas.microsoft.com/office/drawing/2014/main" id="{31CD7DA3-44A7-EBC9-B8C8-823DE3D83F21}"/>
              </a:ext>
            </a:extLst>
          </p:cNvPr>
          <p:cNvSpPr/>
          <p:nvPr/>
        </p:nvSpPr>
        <p:spPr>
          <a:xfrm>
            <a:off x="2180692" y="2744924"/>
            <a:ext cx="417803" cy="786448"/>
          </a:xfrm>
          <a:prstGeom prst="downArrow">
            <a:avLst>
              <a:gd name="adj1" fmla="val 50000"/>
              <a:gd name="adj2" fmla="val 44335"/>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sysClr val="window" lastClr="FFFFFF"/>
              </a:solidFill>
              <a:effectLst/>
              <a:uLnTx/>
              <a:uFillTx/>
              <a:latin typeface="Calibri"/>
              <a:ea typeface="ＭＳ Ｐゴシック" panose="020B0600070205080204" pitchFamily="50" charset="-128"/>
              <a:cs typeface="+mn-cs"/>
            </a:endParaRPr>
          </a:p>
        </p:txBody>
      </p:sp>
      <p:sp>
        <p:nvSpPr>
          <p:cNvPr id="20" name="テキスト ボックス 19">
            <a:extLst>
              <a:ext uri="{FF2B5EF4-FFF2-40B4-BE49-F238E27FC236}">
                <a16:creationId xmlns:a16="http://schemas.microsoft.com/office/drawing/2014/main" id="{EC153678-CE4F-081E-CE44-174949744600}"/>
              </a:ext>
            </a:extLst>
          </p:cNvPr>
          <p:cNvSpPr txBox="1"/>
          <p:nvPr/>
        </p:nvSpPr>
        <p:spPr>
          <a:xfrm>
            <a:off x="632520" y="5529426"/>
            <a:ext cx="6768752" cy="707886"/>
          </a:xfrm>
          <a:prstGeom prst="rect">
            <a:avLst/>
          </a:prstGeom>
          <a:noFill/>
        </p:spPr>
        <p:txBody>
          <a:bodyPr wrap="square">
            <a:spAutoFit/>
          </a:bodyPr>
          <a:lstStyle/>
          <a:p>
            <a:pPr marL="285750" indent="-285750">
              <a:buClr>
                <a:srgbClr val="0070C0"/>
              </a:buClr>
              <a:buSzPct val="110000"/>
              <a:buFont typeface="Yu Gothic UI" panose="020B0500000000000000" pitchFamily="50" charset="-128"/>
              <a:buChar char="★"/>
            </a:pPr>
            <a:r>
              <a:rPr lang="ja-JP" altLang="en-US" sz="2000" dirty="0"/>
              <a:t>上記の計算を繰り返すことで、逆畳み込みの値に収束する（収束までの計算回数は</a:t>
            </a:r>
            <a:r>
              <a:rPr lang="en-US" altLang="ja-JP" sz="2000" dirty="0"/>
              <a:t>1000</a:t>
            </a:r>
            <a:r>
              <a:rPr lang="ja-JP" altLang="en-US" sz="2000" dirty="0"/>
              <a:t>回程度）</a:t>
            </a:r>
            <a:endParaRPr lang="en-US" altLang="ja-JP" sz="2000" dirty="0"/>
          </a:p>
        </p:txBody>
      </p:sp>
    </p:spTree>
    <p:extLst>
      <p:ext uri="{BB962C8B-B14F-4D97-AF65-F5344CB8AC3E}">
        <p14:creationId xmlns:p14="http://schemas.microsoft.com/office/powerpoint/2010/main" val="1522113737"/>
      </p:ext>
    </p:extLst>
  </p:cSld>
  <p:clrMapOvr>
    <a:masterClrMapping/>
  </p:clrMapOvr>
</p:sld>
</file>

<file path=ppt/theme/theme1.xml><?xml version="1.0" encoding="utf-8"?>
<a:theme xmlns:a="http://schemas.openxmlformats.org/drawingml/2006/main" name="デザインの設定">
  <a:themeElements>
    <a:clrScheme name="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alpha val="29000"/>
          </a:schemeClr>
        </a:solidFill>
        <a:ln w="22225">
          <a:solidFill>
            <a:srgbClr val="4472C4"/>
          </a:solidFill>
        </a:ln>
        <a:effectLst/>
      </a:spPr>
      <a:bodyPr vert="horz" wrap="square" lIns="0" tIns="0" rIns="0" bIns="0" numCol="1" rtlCol="0" anchor="t" anchorCtr="0" compatLnSpc="1">
        <a:prstTxWarp prst="textNoShape">
          <a:avLst/>
        </a:prstTxWarp>
        <a:noAutofit/>
      </a:bodyPr>
      <a:lstStyle>
        <a:defPPr marL="0" marR="0" indent="0" algn="l" defTabSz="914400" rtl="0" eaLnBrk="1" fontAlgn="base" latinLnBrk="0" hangingPunct="1">
          <a:lnSpc>
            <a:spcPct val="85000"/>
          </a:lnSpc>
          <a:spcBef>
            <a:spcPct val="0"/>
          </a:spcBef>
          <a:spcAft>
            <a:spcPct val="0"/>
          </a:spcAft>
          <a:buClrTx/>
          <a:buSzTx/>
          <a:buFontTx/>
          <a:buNone/>
          <a:tabLst/>
          <a:defRPr kumimoji="1" sz="1200" b="0" i="0" u="none" strike="noStrike" cap="none" normalizeH="0" baseline="0" smtClean="0">
            <a:ln>
              <a:noFill/>
            </a:ln>
            <a:solidFill>
              <a:schemeClr val="tx1"/>
            </a:solidFill>
            <a:effectLst/>
            <a:latin typeface="Arial" charset="0"/>
            <a:ea typeface="ＭＳ Ｐゴシック" charset="-128"/>
          </a:defRPr>
        </a:defPPr>
      </a:lstStyle>
    </a:spDef>
    <a:lnDef>
      <a:spPr bwMode="auto">
        <a:solidFill>
          <a:schemeClr val="accent1"/>
        </a:solidFill>
        <a:ln w="57150" cap="flat" cmpd="sng" algn="ctr">
          <a:solidFill>
            <a:schemeClr val="accent1">
              <a:lumMod val="5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a:noFill/>
      </a:spPr>
      <a:bodyPr wrap="square" rtlCol="0">
        <a:spAutoFit/>
      </a:bodyPr>
      <a:lstStyle>
        <a:defPPr>
          <a:defRPr kumimoji="1" sz="1800" dirty="0" smtClean="0">
            <a:latin typeface="+mj-ea"/>
            <a:ea typeface="+mj-ea"/>
          </a:defRPr>
        </a:defPPr>
      </a:lstStyle>
    </a:txDef>
  </a:objectDefaults>
  <a:extraClrSchemeLst>
    <a:extraClrScheme>
      <a:clrScheme name="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デザインの設定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デザインの設定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デザインの設定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デザインの設定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デザインの設定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デザインの設定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デザインの設定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デザインの設定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デザインの設定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デザインの設定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デザインの設定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36054</TotalTime>
  <Words>1961</Words>
  <Application>Microsoft Office PowerPoint</Application>
  <PresentationFormat>A4 210 x 297 mm</PresentationFormat>
  <Paragraphs>363</Paragraphs>
  <Slides>30</Slides>
  <Notes>8</Notes>
  <HiddenSlides>0</HiddenSlides>
  <MMClips>1</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ＭＳ Ｐゴシック</vt:lpstr>
      <vt:lpstr>Osaka</vt:lpstr>
      <vt:lpstr>Yu Gothic UI</vt:lpstr>
      <vt:lpstr>メイリオ</vt:lpstr>
      <vt:lpstr>游ゴシック</vt:lpstr>
      <vt:lpstr>Arial</vt:lpstr>
      <vt:lpstr>Calibri</vt:lpstr>
      <vt:lpstr>Cambria Math</vt:lpstr>
      <vt:lpstr>Candara</vt:lpstr>
      <vt:lpstr>Wingdings</vt:lpstr>
      <vt:lpstr>デザインの設定</vt:lpstr>
      <vt:lpstr>PowerPoint プレゼンテーション</vt:lpstr>
      <vt:lpstr>目次</vt:lpstr>
      <vt:lpstr>目次</vt:lpstr>
      <vt:lpstr>進捗状況</vt:lpstr>
      <vt:lpstr>目次</vt:lpstr>
      <vt:lpstr>構造関数</vt:lpstr>
      <vt:lpstr>構造関数</vt:lpstr>
      <vt:lpstr>構造関数</vt:lpstr>
      <vt:lpstr>SeeQ・構造関数</vt:lpstr>
      <vt:lpstr>SeeQ・構造関数</vt:lpstr>
      <vt:lpstr>SeeQ・構造関数</vt:lpstr>
      <vt:lpstr>SeeQ・構造関数</vt:lpstr>
      <vt:lpstr>SeeQ・構造関数</vt:lpstr>
      <vt:lpstr>構造関数</vt:lpstr>
      <vt:lpstr>SeeQ・構造関数</vt:lpstr>
      <vt:lpstr>目次</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業プロ改善：HTML自動解析システム@検査自動化Gr</vt:lpstr>
      <vt:lpstr>目次</vt:lpstr>
      <vt:lpstr>今後の予定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monden kenji</dc:creator>
  <cp:lastModifiedBy>塩谷 晃弘 / Akihiro Shiotani</cp:lastModifiedBy>
  <cp:revision>1562</cp:revision>
  <cp:lastPrinted>2019-10-24T00:49:45Z</cp:lastPrinted>
  <dcterms:created xsi:type="dcterms:W3CDTF">2013-06-14T07:38:38Z</dcterms:created>
  <dcterms:modified xsi:type="dcterms:W3CDTF">2022-08-05T07:51:36Z</dcterms:modified>
</cp:coreProperties>
</file>